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6"/>
  </p:notesMasterIdLst>
  <p:sldIdLst>
    <p:sldId id="256" r:id="rId2"/>
    <p:sldId id="257" r:id="rId3"/>
    <p:sldId id="264" r:id="rId4"/>
    <p:sldId id="271" r:id="rId5"/>
    <p:sldId id="272" r:id="rId6"/>
    <p:sldId id="268" r:id="rId7"/>
    <p:sldId id="267" r:id="rId8"/>
    <p:sldId id="265" r:id="rId9"/>
    <p:sldId id="258" r:id="rId10"/>
    <p:sldId id="259" r:id="rId11"/>
    <p:sldId id="260" r:id="rId12"/>
    <p:sldId id="261" r:id="rId13"/>
    <p:sldId id="262" r:id="rId14"/>
    <p:sldId id="263" r:id="rId15"/>
    <p:sldId id="270" r:id="rId16"/>
    <p:sldId id="275" r:id="rId17"/>
    <p:sldId id="276" r:id="rId18"/>
    <p:sldId id="277" r:id="rId19"/>
    <p:sldId id="279" r:id="rId20"/>
    <p:sldId id="280" r:id="rId21"/>
    <p:sldId id="281" r:id="rId22"/>
    <p:sldId id="278" r:id="rId23"/>
    <p:sldId id="266" r:id="rId24"/>
    <p:sldId id="269"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AFAA53-C162-4D6D-6299-8213E9E2565E}" v="577" dt="2022-09-07T17:15:07.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p:cViewPr varScale="1">
        <p:scale>
          <a:sx n="85" d="100"/>
          <a:sy n="85" d="100"/>
        </p:scale>
        <p:origin x="572"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lly Maloof" userId="S::molly.maloof@bishophartley.org::165e1d7c-9022-4356-b39d-f48a8e4fa543" providerId="AD" clId="Web-{AFAFAA53-C162-4D6D-6299-8213E9E2565E}"/>
    <pc:docChg chg="addSld delSld modSld">
      <pc:chgData name="Molly Maloof" userId="S::molly.maloof@bishophartley.org::165e1d7c-9022-4356-b39d-f48a8e4fa543" providerId="AD" clId="Web-{AFAFAA53-C162-4D6D-6299-8213E9E2565E}" dt="2022-09-07T17:15:07.599" v="366" actId="20577"/>
      <pc:docMkLst>
        <pc:docMk/>
      </pc:docMkLst>
      <pc:sldChg chg="modSp">
        <pc:chgData name="Molly Maloof" userId="S::molly.maloof@bishophartley.org::165e1d7c-9022-4356-b39d-f48a8e4fa543" providerId="AD" clId="Web-{AFAFAA53-C162-4D6D-6299-8213E9E2565E}" dt="2022-09-06T17:46:24.920" v="56" actId="1076"/>
        <pc:sldMkLst>
          <pc:docMk/>
          <pc:sldMk cId="0" sldId="260"/>
        </pc:sldMkLst>
        <pc:spChg chg="mod">
          <ac:chgData name="Molly Maloof" userId="S::molly.maloof@bishophartley.org::165e1d7c-9022-4356-b39d-f48a8e4fa543" providerId="AD" clId="Web-{AFAFAA53-C162-4D6D-6299-8213E9E2565E}" dt="2022-09-06T17:46:24.920" v="56" actId="1076"/>
          <ac:spMkLst>
            <pc:docMk/>
            <pc:sldMk cId="0" sldId="260"/>
            <ac:spMk id="20484" creationId="{B99CB31E-625C-4BCE-9FC9-6A14FADD99CD}"/>
          </ac:spMkLst>
        </pc:spChg>
      </pc:sldChg>
      <pc:sldChg chg="modSp">
        <pc:chgData name="Molly Maloof" userId="S::molly.maloof@bishophartley.org::165e1d7c-9022-4356-b39d-f48a8e4fa543" providerId="AD" clId="Web-{AFAFAA53-C162-4D6D-6299-8213E9E2565E}" dt="2022-09-06T17:50:07.239" v="59" actId="20577"/>
        <pc:sldMkLst>
          <pc:docMk/>
          <pc:sldMk cId="0" sldId="261"/>
        </pc:sldMkLst>
        <pc:spChg chg="mod">
          <ac:chgData name="Molly Maloof" userId="S::molly.maloof@bishophartley.org::165e1d7c-9022-4356-b39d-f48a8e4fa543" providerId="AD" clId="Web-{AFAFAA53-C162-4D6D-6299-8213E9E2565E}" dt="2022-09-06T17:50:07.239" v="59" actId="20577"/>
          <ac:spMkLst>
            <pc:docMk/>
            <pc:sldMk cId="0" sldId="261"/>
            <ac:spMk id="19460" creationId="{DA3AA3D6-DE5D-42B9-BCD7-A5F7F627C199}"/>
          </ac:spMkLst>
        </pc:spChg>
      </pc:sldChg>
      <pc:sldChg chg="modSp">
        <pc:chgData name="Molly Maloof" userId="S::molly.maloof@bishophartley.org::165e1d7c-9022-4356-b39d-f48a8e4fa543" providerId="AD" clId="Web-{AFAFAA53-C162-4D6D-6299-8213E9E2565E}" dt="2022-09-07T13:08:56.461" v="71" actId="20577"/>
        <pc:sldMkLst>
          <pc:docMk/>
          <pc:sldMk cId="0" sldId="263"/>
        </pc:sldMkLst>
        <pc:spChg chg="mod">
          <ac:chgData name="Molly Maloof" userId="S::molly.maloof@bishophartley.org::165e1d7c-9022-4356-b39d-f48a8e4fa543" providerId="AD" clId="Web-{AFAFAA53-C162-4D6D-6299-8213E9E2565E}" dt="2022-09-07T13:08:56.461" v="71" actId="20577"/>
          <ac:spMkLst>
            <pc:docMk/>
            <pc:sldMk cId="0" sldId="263"/>
            <ac:spMk id="23555" creationId="{05A10B9E-5089-40A7-B80C-5BDA49307492}"/>
          </ac:spMkLst>
        </pc:spChg>
      </pc:sldChg>
      <pc:sldChg chg="modSp">
        <pc:chgData name="Molly Maloof" userId="S::molly.maloof@bishophartley.org::165e1d7c-9022-4356-b39d-f48a8e4fa543" providerId="AD" clId="Web-{AFAFAA53-C162-4D6D-6299-8213E9E2565E}" dt="2022-09-06T17:43:59.869" v="6" actId="20577"/>
        <pc:sldMkLst>
          <pc:docMk/>
          <pc:sldMk cId="0" sldId="268"/>
        </pc:sldMkLst>
        <pc:spChg chg="mod">
          <ac:chgData name="Molly Maloof" userId="S::molly.maloof@bishophartley.org::165e1d7c-9022-4356-b39d-f48a8e4fa543" providerId="AD" clId="Web-{AFAFAA53-C162-4D6D-6299-8213E9E2565E}" dt="2022-09-06T17:43:59.869" v="6" actId="20577"/>
          <ac:spMkLst>
            <pc:docMk/>
            <pc:sldMk cId="0" sldId="268"/>
            <ac:spMk id="15363" creationId="{597D0326-432D-4B6F-9326-1A7E3B4CAA1D}"/>
          </ac:spMkLst>
        </pc:spChg>
      </pc:sldChg>
      <pc:sldChg chg="modSp">
        <pc:chgData name="Molly Maloof" userId="S::molly.maloof@bishophartley.org::165e1d7c-9022-4356-b39d-f48a8e4fa543" providerId="AD" clId="Web-{AFAFAA53-C162-4D6D-6299-8213E9E2565E}" dt="2022-09-06T17:43:17.508" v="2" actId="20577"/>
        <pc:sldMkLst>
          <pc:docMk/>
          <pc:sldMk cId="0" sldId="271"/>
        </pc:sldMkLst>
        <pc:spChg chg="mod">
          <ac:chgData name="Molly Maloof" userId="S::molly.maloof@bishophartley.org::165e1d7c-9022-4356-b39d-f48a8e4fa543" providerId="AD" clId="Web-{AFAFAA53-C162-4D6D-6299-8213E9E2565E}" dt="2022-09-06T17:43:17.508" v="2" actId="20577"/>
          <ac:spMkLst>
            <pc:docMk/>
            <pc:sldMk cId="0" sldId="271"/>
            <ac:spMk id="4" creationId="{F9BA8AFD-DBB2-471B-B87D-CDB5DF9FA705}"/>
          </ac:spMkLst>
        </pc:spChg>
      </pc:sldChg>
      <pc:sldChg chg="delSp modSp del">
        <pc:chgData name="Molly Maloof" userId="S::molly.maloof@bishophartley.org::165e1d7c-9022-4356-b39d-f48a8e4fa543" providerId="AD" clId="Web-{AFAFAA53-C162-4D6D-6299-8213E9E2565E}" dt="2022-09-07T16:53:06.097" v="76"/>
        <pc:sldMkLst>
          <pc:docMk/>
          <pc:sldMk cId="0" sldId="273"/>
        </pc:sldMkLst>
        <pc:spChg chg="del mod">
          <ac:chgData name="Molly Maloof" userId="S::molly.maloof@bishophartley.org::165e1d7c-9022-4356-b39d-f48a8e4fa543" providerId="AD" clId="Web-{AFAFAA53-C162-4D6D-6299-8213E9E2565E}" dt="2022-09-07T16:52:54.143" v="74"/>
          <ac:spMkLst>
            <pc:docMk/>
            <pc:sldMk cId="0" sldId="273"/>
            <ac:spMk id="26626" creationId="{13688369-5DA6-4A09-991D-6434F197E46C}"/>
          </ac:spMkLst>
        </pc:spChg>
      </pc:sldChg>
      <pc:sldChg chg="del">
        <pc:chgData name="Molly Maloof" userId="S::molly.maloof@bishophartley.org::165e1d7c-9022-4356-b39d-f48a8e4fa543" providerId="AD" clId="Web-{AFAFAA53-C162-4D6D-6299-8213E9E2565E}" dt="2022-09-07T16:53:06.097" v="75"/>
        <pc:sldMkLst>
          <pc:docMk/>
          <pc:sldMk cId="0" sldId="274"/>
        </pc:sldMkLst>
      </pc:sldChg>
      <pc:sldChg chg="modSp">
        <pc:chgData name="Molly Maloof" userId="S::molly.maloof@bishophartley.org::165e1d7c-9022-4356-b39d-f48a8e4fa543" providerId="AD" clId="Web-{AFAFAA53-C162-4D6D-6299-8213E9E2565E}" dt="2022-09-07T16:56:11.258" v="169" actId="20577"/>
        <pc:sldMkLst>
          <pc:docMk/>
          <pc:sldMk cId="0" sldId="275"/>
        </pc:sldMkLst>
        <pc:spChg chg="mod">
          <ac:chgData name="Molly Maloof" userId="S::molly.maloof@bishophartley.org::165e1d7c-9022-4356-b39d-f48a8e4fa543" providerId="AD" clId="Web-{AFAFAA53-C162-4D6D-6299-8213E9E2565E}" dt="2022-09-07T16:56:11.258" v="169" actId="20577"/>
          <ac:spMkLst>
            <pc:docMk/>
            <pc:sldMk cId="0" sldId="275"/>
            <ac:spMk id="2" creationId="{0E23D4EB-3D81-4F6E-ABB9-0DF6C482F79F}"/>
          </ac:spMkLst>
        </pc:spChg>
      </pc:sldChg>
      <pc:sldChg chg="modSp">
        <pc:chgData name="Molly Maloof" userId="S::molly.maloof@bishophartley.org::165e1d7c-9022-4356-b39d-f48a8e4fa543" providerId="AD" clId="Web-{AFAFAA53-C162-4D6D-6299-8213E9E2565E}" dt="2022-09-07T17:01:46.954" v="242" actId="20577"/>
        <pc:sldMkLst>
          <pc:docMk/>
          <pc:sldMk cId="0" sldId="276"/>
        </pc:sldMkLst>
        <pc:spChg chg="mod">
          <ac:chgData name="Molly Maloof" userId="S::molly.maloof@bishophartley.org::165e1d7c-9022-4356-b39d-f48a8e4fa543" providerId="AD" clId="Web-{AFAFAA53-C162-4D6D-6299-8213E9E2565E}" dt="2022-09-07T17:01:46.954" v="242" actId="20577"/>
          <ac:spMkLst>
            <pc:docMk/>
            <pc:sldMk cId="0" sldId="276"/>
            <ac:spMk id="2" creationId="{94353E64-B12F-40B3-9E54-EE616FB0AF0C}"/>
          </ac:spMkLst>
        </pc:spChg>
      </pc:sldChg>
      <pc:sldChg chg="addSp delSp modSp">
        <pc:chgData name="Molly Maloof" userId="S::molly.maloof@bishophartley.org::165e1d7c-9022-4356-b39d-f48a8e4fa543" providerId="AD" clId="Web-{AFAFAA53-C162-4D6D-6299-8213E9E2565E}" dt="2022-09-07T17:11:55.375" v="337" actId="20577"/>
        <pc:sldMkLst>
          <pc:docMk/>
          <pc:sldMk cId="0" sldId="277"/>
        </pc:sldMkLst>
        <pc:spChg chg="del mod">
          <ac:chgData name="Molly Maloof" userId="S::molly.maloof@bishophartley.org::165e1d7c-9022-4356-b39d-f48a8e4fa543" providerId="AD" clId="Web-{AFAFAA53-C162-4D6D-6299-8213E9E2565E}" dt="2022-09-07T17:00:19.139" v="221"/>
          <ac:spMkLst>
            <pc:docMk/>
            <pc:sldMk cId="0" sldId="277"/>
            <ac:spMk id="2" creationId="{9052F49E-4C9F-472F-9CF1-2EB6B8B8AAEE}"/>
          </ac:spMkLst>
        </pc:spChg>
        <pc:spChg chg="add mod">
          <ac:chgData name="Molly Maloof" userId="S::molly.maloof@bishophartley.org::165e1d7c-9022-4356-b39d-f48a8e4fa543" providerId="AD" clId="Web-{AFAFAA53-C162-4D6D-6299-8213E9E2565E}" dt="2022-09-07T17:11:55.375" v="337" actId="20577"/>
          <ac:spMkLst>
            <pc:docMk/>
            <pc:sldMk cId="0" sldId="277"/>
            <ac:spMk id="3" creationId="{16B91852-8846-426F-2949-49FB90BBC48C}"/>
          </ac:spMkLst>
        </pc:spChg>
      </pc:sldChg>
      <pc:sldChg chg="modSp">
        <pc:chgData name="Molly Maloof" userId="S::molly.maloof@bishophartley.org::165e1d7c-9022-4356-b39d-f48a8e4fa543" providerId="AD" clId="Web-{AFAFAA53-C162-4D6D-6299-8213E9E2565E}" dt="2022-09-07T17:15:07.599" v="366" actId="20577"/>
        <pc:sldMkLst>
          <pc:docMk/>
          <pc:sldMk cId="0" sldId="278"/>
        </pc:sldMkLst>
        <pc:spChg chg="mod">
          <ac:chgData name="Molly Maloof" userId="S::molly.maloof@bishophartley.org::165e1d7c-9022-4356-b39d-f48a8e4fa543" providerId="AD" clId="Web-{AFAFAA53-C162-4D6D-6299-8213E9E2565E}" dt="2022-09-07T17:15:07.599" v="366" actId="20577"/>
          <ac:spMkLst>
            <pc:docMk/>
            <pc:sldMk cId="0" sldId="278"/>
            <ac:spMk id="31746" creationId="{1CC203C4-AE79-4E72-A8FD-558E3FA80B01}"/>
          </ac:spMkLst>
        </pc:spChg>
      </pc:sldChg>
      <pc:sldChg chg="addSp modSp new">
        <pc:chgData name="Molly Maloof" userId="S::molly.maloof@bishophartley.org::165e1d7c-9022-4356-b39d-f48a8e4fa543" providerId="AD" clId="Web-{AFAFAA53-C162-4D6D-6299-8213E9E2565E}" dt="2022-09-07T17:10:25.185" v="314" actId="20577"/>
        <pc:sldMkLst>
          <pc:docMk/>
          <pc:sldMk cId="1645255815" sldId="279"/>
        </pc:sldMkLst>
        <pc:spChg chg="add mod">
          <ac:chgData name="Molly Maloof" userId="S::molly.maloof@bishophartley.org::165e1d7c-9022-4356-b39d-f48a8e4fa543" providerId="AD" clId="Web-{AFAFAA53-C162-4D6D-6299-8213E9E2565E}" dt="2022-09-07T17:10:25.185" v="314" actId="20577"/>
          <ac:spMkLst>
            <pc:docMk/>
            <pc:sldMk cId="1645255815" sldId="279"/>
            <ac:spMk id="2" creationId="{FAC13B0C-7E79-0F08-17F2-736AA22C8B3C}"/>
          </ac:spMkLst>
        </pc:spChg>
      </pc:sldChg>
      <pc:sldChg chg="addSp delSp modSp new del">
        <pc:chgData name="Molly Maloof" userId="S::molly.maloof@bishophartley.org::165e1d7c-9022-4356-b39d-f48a8e4fa543" providerId="AD" clId="Web-{AFAFAA53-C162-4D6D-6299-8213E9E2565E}" dt="2022-09-07T17:05:08.224" v="252"/>
        <pc:sldMkLst>
          <pc:docMk/>
          <pc:sldMk cId="1939342394" sldId="279"/>
        </pc:sldMkLst>
        <pc:spChg chg="add del">
          <ac:chgData name="Molly Maloof" userId="S::molly.maloof@bishophartley.org::165e1d7c-9022-4356-b39d-f48a8e4fa543" providerId="AD" clId="Web-{AFAFAA53-C162-4D6D-6299-8213E9E2565E}" dt="2022-09-07T17:05:04.021" v="251"/>
          <ac:spMkLst>
            <pc:docMk/>
            <pc:sldMk cId="1939342394" sldId="279"/>
            <ac:spMk id="2" creationId="{A5774097-0E62-CF57-EF45-2459C1CEE1C3}"/>
          </ac:spMkLst>
        </pc:spChg>
        <pc:spChg chg="add del mod">
          <ac:chgData name="Molly Maloof" userId="S::molly.maloof@bishophartley.org::165e1d7c-9022-4356-b39d-f48a8e4fa543" providerId="AD" clId="Web-{AFAFAA53-C162-4D6D-6299-8213E9E2565E}" dt="2022-09-07T17:05:01.724" v="250"/>
          <ac:spMkLst>
            <pc:docMk/>
            <pc:sldMk cId="1939342394" sldId="279"/>
            <ac:spMk id="3" creationId="{5C990DB0-7C75-3BC9-FD27-D62AC85B5227}"/>
          </ac:spMkLst>
        </pc:spChg>
      </pc:sldChg>
      <pc:sldChg chg="addSp modSp new">
        <pc:chgData name="Molly Maloof" userId="S::molly.maloof@bishophartley.org::165e1d7c-9022-4356-b39d-f48a8e4fa543" providerId="AD" clId="Web-{AFAFAA53-C162-4D6D-6299-8213E9E2565E}" dt="2022-09-07T17:10:55.811" v="320" actId="14100"/>
        <pc:sldMkLst>
          <pc:docMk/>
          <pc:sldMk cId="987723815" sldId="280"/>
        </pc:sldMkLst>
        <pc:spChg chg="add mod">
          <ac:chgData name="Molly Maloof" userId="S::molly.maloof@bishophartley.org::165e1d7c-9022-4356-b39d-f48a8e4fa543" providerId="AD" clId="Web-{AFAFAA53-C162-4D6D-6299-8213E9E2565E}" dt="2022-09-07T17:10:55.811" v="320" actId="14100"/>
          <ac:spMkLst>
            <pc:docMk/>
            <pc:sldMk cId="987723815" sldId="280"/>
            <ac:spMk id="2" creationId="{B02ED77E-4ACD-D4A8-933D-BC1E0ED14F27}"/>
          </ac:spMkLst>
        </pc:spChg>
      </pc:sldChg>
      <pc:sldChg chg="addSp modSp new">
        <pc:chgData name="Molly Maloof" userId="S::molly.maloof@bishophartley.org::165e1d7c-9022-4356-b39d-f48a8e4fa543" providerId="AD" clId="Web-{AFAFAA53-C162-4D6D-6299-8213E9E2565E}" dt="2022-09-07T17:14:46.379" v="363" actId="20577"/>
        <pc:sldMkLst>
          <pc:docMk/>
          <pc:sldMk cId="3551034754" sldId="281"/>
        </pc:sldMkLst>
        <pc:spChg chg="add mod">
          <ac:chgData name="Molly Maloof" userId="S::molly.maloof@bishophartley.org::165e1d7c-9022-4356-b39d-f48a8e4fa543" providerId="AD" clId="Web-{AFAFAA53-C162-4D6D-6299-8213E9E2565E}" dt="2022-09-07T17:14:46.379" v="363" actId="20577"/>
          <ac:spMkLst>
            <pc:docMk/>
            <pc:sldMk cId="3551034754" sldId="281"/>
            <ac:spMk id="2" creationId="{7AD1C16E-BFF9-4FDE-BF8D-9E738F4D180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7F6AA7-EE81-433A-B859-C19CA2D6CE0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C8EE17D-B085-4B48-B7A8-990A2E22E0B3}">
      <dgm:prSet/>
      <dgm:spPr/>
      <dgm:t>
        <a:bodyPr/>
        <a:lstStyle/>
        <a:p>
          <a:pPr rtl="0"/>
          <a:r>
            <a:rPr lang="en-US" b="1" baseline="0" dirty="0"/>
            <a:t>What is Plagiarism?</a:t>
          </a:r>
        </a:p>
      </dgm:t>
    </dgm:pt>
    <dgm:pt modelId="{ACF6B160-2681-4282-BE9E-A1D89C221795}" type="parTrans" cxnId="{11C44DD8-3C3D-4CD4-AEEF-16B2FE64FBF0}">
      <dgm:prSet/>
      <dgm:spPr/>
      <dgm:t>
        <a:bodyPr/>
        <a:lstStyle/>
        <a:p>
          <a:endParaRPr lang="en-US"/>
        </a:p>
      </dgm:t>
    </dgm:pt>
    <dgm:pt modelId="{21B4E6F8-FD8B-40CC-A9B7-95EC671523E0}" type="sibTrans" cxnId="{11C44DD8-3C3D-4CD4-AEEF-16B2FE64FBF0}">
      <dgm:prSet/>
      <dgm:spPr/>
      <dgm:t>
        <a:bodyPr/>
        <a:lstStyle/>
        <a:p>
          <a:endParaRPr lang="en-US"/>
        </a:p>
      </dgm:t>
    </dgm:pt>
    <dgm:pt modelId="{9C530511-491D-4992-B7FB-662BBFBBC6E2}" type="pres">
      <dgm:prSet presAssocID="{187F6AA7-EE81-433A-B859-C19CA2D6CE0F}" presName="linear" presStyleCnt="0">
        <dgm:presLayoutVars>
          <dgm:animLvl val="lvl"/>
          <dgm:resizeHandles val="exact"/>
        </dgm:presLayoutVars>
      </dgm:prSet>
      <dgm:spPr/>
    </dgm:pt>
    <dgm:pt modelId="{B471F8CC-9D84-48CC-B9AC-E3C915869506}" type="pres">
      <dgm:prSet presAssocID="{AC8EE17D-B085-4B48-B7A8-990A2E22E0B3}" presName="parentText" presStyleLbl="node1" presStyleIdx="0" presStyleCnt="1" custLinFactNeighborY="66721">
        <dgm:presLayoutVars>
          <dgm:chMax val="0"/>
          <dgm:bulletEnabled val="1"/>
        </dgm:presLayoutVars>
      </dgm:prSet>
      <dgm:spPr/>
    </dgm:pt>
  </dgm:ptLst>
  <dgm:cxnLst>
    <dgm:cxn modelId="{FA6E0868-94D0-4D4C-88BD-0B85A7493B7F}" type="presOf" srcId="{AC8EE17D-B085-4B48-B7A8-990A2E22E0B3}" destId="{B471F8CC-9D84-48CC-B9AC-E3C915869506}" srcOrd="0" destOrd="0" presId="urn:microsoft.com/office/officeart/2005/8/layout/vList2"/>
    <dgm:cxn modelId="{76657178-E99E-43D3-B901-C54D819B4922}" type="presOf" srcId="{187F6AA7-EE81-433A-B859-C19CA2D6CE0F}" destId="{9C530511-491D-4992-B7FB-662BBFBBC6E2}" srcOrd="0" destOrd="0" presId="urn:microsoft.com/office/officeart/2005/8/layout/vList2"/>
    <dgm:cxn modelId="{11C44DD8-3C3D-4CD4-AEEF-16B2FE64FBF0}" srcId="{187F6AA7-EE81-433A-B859-C19CA2D6CE0F}" destId="{AC8EE17D-B085-4B48-B7A8-990A2E22E0B3}" srcOrd="0" destOrd="0" parTransId="{ACF6B160-2681-4282-BE9E-A1D89C221795}" sibTransId="{21B4E6F8-FD8B-40CC-A9B7-95EC671523E0}"/>
    <dgm:cxn modelId="{B705A2B5-CD82-4F3B-A5C1-A4FDF7921FE8}" type="presParOf" srcId="{9C530511-491D-4992-B7FB-662BBFBBC6E2}" destId="{B471F8CC-9D84-48CC-B9AC-E3C91586950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1F8CC-9D84-48CC-B9AC-E3C915869506}">
      <dsp:nvSpPr>
        <dsp:cNvPr id="0" name=""/>
        <dsp:cNvSpPr/>
      </dsp:nvSpPr>
      <dsp:spPr>
        <a:xfrm>
          <a:off x="0" y="1484"/>
          <a:ext cx="6309360" cy="4557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b="1" kern="1200" baseline="0" dirty="0"/>
            <a:t>What is Plagiarism?</a:t>
          </a:r>
        </a:p>
      </dsp:txBody>
      <dsp:txXfrm>
        <a:off x="22246" y="23730"/>
        <a:ext cx="6264868" cy="41122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6F9EEA6-4D94-4A5A-B60F-C20502281AD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8E5CC9B1-28D8-4F5F-8F10-2A83ED26F34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0BD4556D-0936-43E7-AEA7-E66FADB75C7D}" type="datetimeFigureOut">
              <a:rPr lang="en-US"/>
              <a:pPr>
                <a:defRPr/>
              </a:pPr>
              <a:t>9/7/2022</a:t>
            </a:fld>
            <a:endParaRPr lang="en-US"/>
          </a:p>
        </p:txBody>
      </p:sp>
      <p:sp>
        <p:nvSpPr>
          <p:cNvPr id="4" name="Slide Image Placeholder 3">
            <a:extLst>
              <a:ext uri="{FF2B5EF4-FFF2-40B4-BE49-F238E27FC236}">
                <a16:creationId xmlns:a16="http://schemas.microsoft.com/office/drawing/2014/main" id="{185AA222-9D8A-4496-B059-7689DF4460C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3833B85E-3A11-4208-9B2C-E8D41A99BA0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067F04E-1D0F-475B-9517-783D68A33C13}"/>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8829D1A5-93CA-4283-8293-4482D6956B5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E34498BF-0935-4C65-8ADF-E25C32CBB75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25BF14DB-207B-478E-9F58-36F9CBFAF3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6EFE8657-B249-443B-A958-FC60B250DF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a:extLst>
              <a:ext uri="{FF2B5EF4-FFF2-40B4-BE49-F238E27FC236}">
                <a16:creationId xmlns:a16="http://schemas.microsoft.com/office/drawing/2014/main" id="{D64DBE80-8FD7-4730-8EEA-AEC167E57A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4479E7E-80C8-4251-9D8A-B9413BB8E85A}" type="slidenum">
              <a:rPr lang="en-US" altLang="en-US" smtClean="0">
                <a:latin typeface="Calibri" panose="020F0502020204030204" pitchFamily="34" charset="0"/>
              </a:rPr>
              <a:pPr/>
              <a:t>1</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A07BE8CE-E717-4953-B91B-26B7A783C26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8581A3DA-3E7E-4014-99C5-AFDAEB347E3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5604" name="Slide Number Placeholder 3">
            <a:extLst>
              <a:ext uri="{FF2B5EF4-FFF2-40B4-BE49-F238E27FC236}">
                <a16:creationId xmlns:a16="http://schemas.microsoft.com/office/drawing/2014/main" id="{881CCB0D-4C3C-4716-9199-A09B6D37701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C10B06C-B60D-4476-8681-97D3635BF465}" type="slidenum">
              <a:rPr lang="en-US" altLang="en-US" smtClean="0">
                <a:latin typeface="Calibri" panose="020F0502020204030204" pitchFamily="34" charset="0"/>
              </a:rPr>
              <a:pPr/>
              <a:t>15</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FE0216F-5F24-47EA-A676-75217877660C}"/>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9471AA38-8C72-4836-8DEF-EA767AC4D8A3}"/>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EF3296B0-5A90-48EC-8A0D-2C3EE527C61C}"/>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a:extLst>
              <a:ext uri="{FF2B5EF4-FFF2-40B4-BE49-F238E27FC236}">
                <a16:creationId xmlns:a16="http://schemas.microsoft.com/office/drawing/2014/main" id="{927F0A31-9311-45F9-A257-FE70E93F1F6A}"/>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Straight Connector 9">
            <a:extLst>
              <a:ext uri="{FF2B5EF4-FFF2-40B4-BE49-F238E27FC236}">
                <a16:creationId xmlns:a16="http://schemas.microsoft.com/office/drawing/2014/main" id="{F7EE148F-F8C9-48B8-B81A-384AAD96B802}"/>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1" name="Straight Connector 10">
            <a:extLst>
              <a:ext uri="{FF2B5EF4-FFF2-40B4-BE49-F238E27FC236}">
                <a16:creationId xmlns:a16="http://schemas.microsoft.com/office/drawing/2014/main" id="{7B4C0923-E841-4827-99B9-BCB0F560AA31}"/>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2" name="Straight Connector 11">
            <a:extLst>
              <a:ext uri="{FF2B5EF4-FFF2-40B4-BE49-F238E27FC236}">
                <a16:creationId xmlns:a16="http://schemas.microsoft.com/office/drawing/2014/main" id="{BB67E1D6-C7FE-48CC-AEBB-3922BB9AD6E7}"/>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3" name="Straight Connector 12">
            <a:extLst>
              <a:ext uri="{FF2B5EF4-FFF2-40B4-BE49-F238E27FC236}">
                <a16:creationId xmlns:a16="http://schemas.microsoft.com/office/drawing/2014/main" id="{D96599ED-BCE2-48DA-9D76-4CC36A452533}"/>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4" name="Straight Connector 13">
            <a:extLst>
              <a:ext uri="{FF2B5EF4-FFF2-40B4-BE49-F238E27FC236}">
                <a16:creationId xmlns:a16="http://schemas.microsoft.com/office/drawing/2014/main" id="{918AC519-EC9B-4E11-8562-4AA64EB19BD7}"/>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5" name="Straight Connector 14">
            <a:extLst>
              <a:ext uri="{FF2B5EF4-FFF2-40B4-BE49-F238E27FC236}">
                <a16:creationId xmlns:a16="http://schemas.microsoft.com/office/drawing/2014/main" id="{3DF1257A-7ECA-4E70-8211-6A5A3E63CD4C}"/>
              </a:ext>
            </a:extLst>
          </p:cNvPr>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6" name="Rectangle 15">
            <a:extLst>
              <a:ext uri="{FF2B5EF4-FFF2-40B4-BE49-F238E27FC236}">
                <a16:creationId xmlns:a16="http://schemas.microsoft.com/office/drawing/2014/main" id="{EB0745E6-9363-4CD8-82D7-491B9A2A08D2}"/>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Oval 16">
            <a:extLst>
              <a:ext uri="{FF2B5EF4-FFF2-40B4-BE49-F238E27FC236}">
                <a16:creationId xmlns:a16="http://schemas.microsoft.com/office/drawing/2014/main" id="{4148DC5B-26C6-42DC-B844-C5E7316F429A}"/>
              </a:ext>
            </a:extLst>
          </p:cNvPr>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Oval 17">
            <a:extLst>
              <a:ext uri="{FF2B5EF4-FFF2-40B4-BE49-F238E27FC236}">
                <a16:creationId xmlns:a16="http://schemas.microsoft.com/office/drawing/2014/main" id="{AE537681-D7B7-42E5-A1CF-93ED1692A2AE}"/>
              </a:ext>
            </a:extLst>
          </p:cNvPr>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Oval 18">
            <a:extLst>
              <a:ext uri="{FF2B5EF4-FFF2-40B4-BE49-F238E27FC236}">
                <a16:creationId xmlns:a16="http://schemas.microsoft.com/office/drawing/2014/main" id="{3F97B2FA-C2DB-4241-A673-B8AD7A504B10}"/>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0" name="Oval 19">
            <a:extLst>
              <a:ext uri="{FF2B5EF4-FFF2-40B4-BE49-F238E27FC236}">
                <a16:creationId xmlns:a16="http://schemas.microsoft.com/office/drawing/2014/main" id="{B769AB64-D6E6-4FE7-A283-3BC624670BA7}"/>
              </a:ext>
            </a:extLst>
          </p:cNvPr>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1" name="Oval 20">
            <a:extLst>
              <a:ext uri="{FF2B5EF4-FFF2-40B4-BE49-F238E27FC236}">
                <a16:creationId xmlns:a16="http://schemas.microsoft.com/office/drawing/2014/main" id="{0D4E2855-6C8D-4424-8418-89E5D1AB9559}"/>
              </a:ext>
            </a:extLst>
          </p:cNvPr>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a:extLst>
              <a:ext uri="{FF2B5EF4-FFF2-40B4-BE49-F238E27FC236}">
                <a16:creationId xmlns:a16="http://schemas.microsoft.com/office/drawing/2014/main" id="{AF608FB1-E7CE-4EDE-8A33-943D7C602816}"/>
              </a:ext>
            </a:extLst>
          </p:cNvPr>
          <p:cNvSpPr>
            <a:spLocks noGrp="1"/>
          </p:cNvSpPr>
          <p:nvPr>
            <p:ph type="dt" sz="half" idx="10"/>
          </p:nvPr>
        </p:nvSpPr>
        <p:spPr bwMode="auto">
          <a:xfrm rot="5400000">
            <a:off x="7764463" y="1174750"/>
            <a:ext cx="2286000" cy="381000"/>
          </a:xfrm>
        </p:spPr>
        <p:txBody>
          <a:bodyPr/>
          <a:lstStyle>
            <a:lvl1pPr>
              <a:defRPr/>
            </a:lvl1pPr>
          </a:lstStyle>
          <a:p>
            <a:pPr>
              <a:defRPr/>
            </a:pPr>
            <a:fld id="{690B1FA3-A23B-4CC6-99BA-6DAF5D12DF4B}" type="datetimeFigureOut">
              <a:rPr lang="en-US"/>
              <a:pPr>
                <a:defRPr/>
              </a:pPr>
              <a:t>9/7/2022</a:t>
            </a:fld>
            <a:endParaRPr lang="en-US"/>
          </a:p>
        </p:txBody>
      </p:sp>
      <p:sp>
        <p:nvSpPr>
          <p:cNvPr id="23" name="Footer Placeholder 16">
            <a:extLst>
              <a:ext uri="{FF2B5EF4-FFF2-40B4-BE49-F238E27FC236}">
                <a16:creationId xmlns:a16="http://schemas.microsoft.com/office/drawing/2014/main" id="{8A8F7863-D4C2-4CA4-8151-C15EBF4725FC}"/>
              </a:ext>
            </a:extLst>
          </p:cNvPr>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a:extLst>
              <a:ext uri="{FF2B5EF4-FFF2-40B4-BE49-F238E27FC236}">
                <a16:creationId xmlns:a16="http://schemas.microsoft.com/office/drawing/2014/main" id="{809DEC47-04F0-4827-A0B1-946AA8A6EDFD}"/>
              </a:ext>
            </a:extLst>
          </p:cNvPr>
          <p:cNvSpPr>
            <a:spLocks noGrp="1"/>
          </p:cNvSpPr>
          <p:nvPr>
            <p:ph type="sldNum" sz="quarter" idx="12"/>
          </p:nvPr>
        </p:nvSpPr>
        <p:spPr bwMode="auto">
          <a:xfrm>
            <a:off x="1325563" y="4929188"/>
            <a:ext cx="609600" cy="517525"/>
          </a:xfrm>
        </p:spPr>
        <p:txBody>
          <a:bodyPr/>
          <a:lstStyle>
            <a:lvl1pPr>
              <a:defRPr/>
            </a:lvl1pPr>
          </a:lstStyle>
          <a:p>
            <a:pPr>
              <a:defRPr/>
            </a:pPr>
            <a:fld id="{C1374C64-77AD-489E-8EA3-70435FC5D77E}" type="slidenum">
              <a:rPr lang="en-US" altLang="en-US"/>
              <a:pPr>
                <a:defRPr/>
              </a:pPr>
              <a:t>‹#›</a:t>
            </a:fld>
            <a:endParaRPr lang="en-US" altLang="en-US"/>
          </a:p>
        </p:txBody>
      </p:sp>
    </p:spTree>
    <p:extLst>
      <p:ext uri="{BB962C8B-B14F-4D97-AF65-F5344CB8AC3E}">
        <p14:creationId xmlns:p14="http://schemas.microsoft.com/office/powerpoint/2010/main" val="252135142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477E663B-C370-4D47-93C5-9FB76B6159C9}"/>
              </a:ext>
            </a:extLst>
          </p:cNvPr>
          <p:cNvSpPr>
            <a:spLocks noGrp="1"/>
          </p:cNvSpPr>
          <p:nvPr>
            <p:ph type="dt" sz="half" idx="10"/>
          </p:nvPr>
        </p:nvSpPr>
        <p:spPr/>
        <p:txBody>
          <a:bodyPr/>
          <a:lstStyle>
            <a:lvl1pPr>
              <a:defRPr/>
            </a:lvl1pPr>
          </a:lstStyle>
          <a:p>
            <a:pPr>
              <a:defRPr/>
            </a:pPr>
            <a:fld id="{5CAA66D9-7E70-4FD4-B099-843B6346823C}" type="datetimeFigureOut">
              <a:rPr lang="en-US"/>
              <a:pPr>
                <a:defRPr/>
              </a:pPr>
              <a:t>9/7/2022</a:t>
            </a:fld>
            <a:endParaRPr lang="en-US"/>
          </a:p>
        </p:txBody>
      </p:sp>
      <p:sp>
        <p:nvSpPr>
          <p:cNvPr id="5" name="Footer Placeholder 2">
            <a:extLst>
              <a:ext uri="{FF2B5EF4-FFF2-40B4-BE49-F238E27FC236}">
                <a16:creationId xmlns:a16="http://schemas.microsoft.com/office/drawing/2014/main" id="{689B260C-85A2-4A52-8351-E42DEE6EABC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EF40D63E-F75B-4595-A283-38C4AF5AA3FE}"/>
              </a:ext>
            </a:extLst>
          </p:cNvPr>
          <p:cNvSpPr>
            <a:spLocks noGrp="1"/>
          </p:cNvSpPr>
          <p:nvPr>
            <p:ph type="sldNum" sz="quarter" idx="12"/>
          </p:nvPr>
        </p:nvSpPr>
        <p:spPr/>
        <p:txBody>
          <a:bodyPr/>
          <a:lstStyle>
            <a:lvl1pPr>
              <a:defRPr/>
            </a:lvl1pPr>
          </a:lstStyle>
          <a:p>
            <a:pPr>
              <a:defRPr/>
            </a:pPr>
            <a:fld id="{2957FD45-53AE-45D9-B1FD-A222C9C876A2}" type="slidenum">
              <a:rPr lang="en-US" altLang="en-US"/>
              <a:pPr>
                <a:defRPr/>
              </a:pPr>
              <a:t>‹#›</a:t>
            </a:fld>
            <a:endParaRPr lang="en-US" altLang="en-US"/>
          </a:p>
        </p:txBody>
      </p:sp>
    </p:spTree>
    <p:extLst>
      <p:ext uri="{BB962C8B-B14F-4D97-AF65-F5344CB8AC3E}">
        <p14:creationId xmlns:p14="http://schemas.microsoft.com/office/powerpoint/2010/main" val="3278977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212F9BB-6111-4B64-A618-84D78EAAD069}"/>
              </a:ext>
            </a:extLst>
          </p:cNvPr>
          <p:cNvSpPr>
            <a:spLocks noGrp="1"/>
          </p:cNvSpPr>
          <p:nvPr>
            <p:ph type="dt" sz="half" idx="10"/>
          </p:nvPr>
        </p:nvSpPr>
        <p:spPr/>
        <p:txBody>
          <a:bodyPr/>
          <a:lstStyle>
            <a:lvl1pPr>
              <a:defRPr/>
            </a:lvl1pPr>
          </a:lstStyle>
          <a:p>
            <a:pPr>
              <a:defRPr/>
            </a:pPr>
            <a:fld id="{34E16B1A-0D89-464A-BFDC-01E6C70D7B50}" type="datetimeFigureOut">
              <a:rPr lang="en-US"/>
              <a:pPr>
                <a:defRPr/>
              </a:pPr>
              <a:t>9/7/2022</a:t>
            </a:fld>
            <a:endParaRPr lang="en-US"/>
          </a:p>
        </p:txBody>
      </p:sp>
      <p:sp>
        <p:nvSpPr>
          <p:cNvPr id="5" name="Footer Placeholder 2">
            <a:extLst>
              <a:ext uri="{FF2B5EF4-FFF2-40B4-BE49-F238E27FC236}">
                <a16:creationId xmlns:a16="http://schemas.microsoft.com/office/drawing/2014/main" id="{F60087C9-7E63-4BC1-9FA1-994CDADCD28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D79CE730-FF5B-492E-9420-2D12AEEB04CE}"/>
              </a:ext>
            </a:extLst>
          </p:cNvPr>
          <p:cNvSpPr>
            <a:spLocks noGrp="1"/>
          </p:cNvSpPr>
          <p:nvPr>
            <p:ph type="sldNum" sz="quarter" idx="12"/>
          </p:nvPr>
        </p:nvSpPr>
        <p:spPr/>
        <p:txBody>
          <a:bodyPr/>
          <a:lstStyle>
            <a:lvl1pPr>
              <a:defRPr/>
            </a:lvl1pPr>
          </a:lstStyle>
          <a:p>
            <a:pPr>
              <a:defRPr/>
            </a:pPr>
            <a:fld id="{2F95B5AB-E5B1-498D-A7DA-939AAD0A0D27}" type="slidenum">
              <a:rPr lang="en-US" altLang="en-US"/>
              <a:pPr>
                <a:defRPr/>
              </a:pPr>
              <a:t>‹#›</a:t>
            </a:fld>
            <a:endParaRPr lang="en-US" altLang="en-US"/>
          </a:p>
        </p:txBody>
      </p:sp>
    </p:spTree>
    <p:extLst>
      <p:ext uri="{BB962C8B-B14F-4D97-AF65-F5344CB8AC3E}">
        <p14:creationId xmlns:p14="http://schemas.microsoft.com/office/powerpoint/2010/main" val="1388076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a:extLst>
              <a:ext uri="{FF2B5EF4-FFF2-40B4-BE49-F238E27FC236}">
                <a16:creationId xmlns:a16="http://schemas.microsoft.com/office/drawing/2014/main" id="{7AE07D4C-6317-4F0A-8880-231DB412D529}"/>
              </a:ext>
            </a:extLst>
          </p:cNvPr>
          <p:cNvSpPr>
            <a:spLocks noGrp="1"/>
          </p:cNvSpPr>
          <p:nvPr>
            <p:ph type="dt" sz="half" idx="10"/>
          </p:nvPr>
        </p:nvSpPr>
        <p:spPr/>
        <p:txBody>
          <a:bodyPr rtlCol="0"/>
          <a:lstStyle>
            <a:lvl1pPr>
              <a:defRPr/>
            </a:lvl1pPr>
          </a:lstStyle>
          <a:p>
            <a:pPr>
              <a:defRPr/>
            </a:pPr>
            <a:fld id="{6C6538EB-2504-40DB-9C9D-6980FC6C57BF}" type="datetimeFigureOut">
              <a:rPr lang="en-US"/>
              <a:pPr>
                <a:defRPr/>
              </a:pPr>
              <a:t>9/7/2022</a:t>
            </a:fld>
            <a:endParaRPr lang="en-US"/>
          </a:p>
        </p:txBody>
      </p:sp>
      <p:sp>
        <p:nvSpPr>
          <p:cNvPr id="5" name="Slide Number Placeholder 8">
            <a:extLst>
              <a:ext uri="{FF2B5EF4-FFF2-40B4-BE49-F238E27FC236}">
                <a16:creationId xmlns:a16="http://schemas.microsoft.com/office/drawing/2014/main" id="{2C66F576-FDFE-4AC7-A2C1-83EB383704D6}"/>
              </a:ext>
            </a:extLst>
          </p:cNvPr>
          <p:cNvSpPr>
            <a:spLocks noGrp="1"/>
          </p:cNvSpPr>
          <p:nvPr>
            <p:ph type="sldNum" sz="quarter" idx="11"/>
          </p:nvPr>
        </p:nvSpPr>
        <p:spPr/>
        <p:txBody>
          <a:bodyPr/>
          <a:lstStyle>
            <a:lvl1pPr>
              <a:defRPr/>
            </a:lvl1pPr>
          </a:lstStyle>
          <a:p>
            <a:pPr>
              <a:defRPr/>
            </a:pPr>
            <a:fld id="{AC2EBE4C-29E3-4858-89EA-8E4E1F64FDB2}" type="slidenum">
              <a:rPr lang="en-US" altLang="en-US"/>
              <a:pPr>
                <a:defRPr/>
              </a:pPr>
              <a:t>‹#›</a:t>
            </a:fld>
            <a:endParaRPr lang="en-US" altLang="en-US"/>
          </a:p>
        </p:txBody>
      </p:sp>
      <p:sp>
        <p:nvSpPr>
          <p:cNvPr id="6" name="Footer Placeholder 9">
            <a:extLst>
              <a:ext uri="{FF2B5EF4-FFF2-40B4-BE49-F238E27FC236}">
                <a16:creationId xmlns:a16="http://schemas.microsoft.com/office/drawing/2014/main" id="{BC1D4E69-78A1-4606-80ED-9A788C738372}"/>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487679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76A29BB-E2F2-4EF4-B992-E0E700F7FE39}"/>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B1CEF0EE-C74B-4917-ACCE-9170658CE0BE}"/>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2797D7DA-D95A-4F7F-AEE5-0B7C56B7B8A0}"/>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a:extLst>
              <a:ext uri="{FF2B5EF4-FFF2-40B4-BE49-F238E27FC236}">
                <a16:creationId xmlns:a16="http://schemas.microsoft.com/office/drawing/2014/main" id="{07255FDF-E722-43BD-941E-5C1B40C414A4}"/>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Straight Connector 7">
            <a:extLst>
              <a:ext uri="{FF2B5EF4-FFF2-40B4-BE49-F238E27FC236}">
                <a16:creationId xmlns:a16="http://schemas.microsoft.com/office/drawing/2014/main" id="{247E5FC9-7AC3-4EB1-AA23-D1BB6417ECD2}"/>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9" name="Straight Connector 8">
            <a:extLst>
              <a:ext uri="{FF2B5EF4-FFF2-40B4-BE49-F238E27FC236}">
                <a16:creationId xmlns:a16="http://schemas.microsoft.com/office/drawing/2014/main" id="{7C7A4C70-15A4-4925-8D6F-66BEB8F27820}"/>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0" name="Straight Connector 9">
            <a:extLst>
              <a:ext uri="{FF2B5EF4-FFF2-40B4-BE49-F238E27FC236}">
                <a16:creationId xmlns:a16="http://schemas.microsoft.com/office/drawing/2014/main" id="{D307F7BD-A710-459D-B866-E8E1FBAD0BB4}"/>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1" name="Straight Connector 10">
            <a:extLst>
              <a:ext uri="{FF2B5EF4-FFF2-40B4-BE49-F238E27FC236}">
                <a16:creationId xmlns:a16="http://schemas.microsoft.com/office/drawing/2014/main" id="{6A84A4BB-A414-47A9-9AD6-A885C8F0E16C}"/>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2" name="Straight Connector 11">
            <a:extLst>
              <a:ext uri="{FF2B5EF4-FFF2-40B4-BE49-F238E27FC236}">
                <a16:creationId xmlns:a16="http://schemas.microsoft.com/office/drawing/2014/main" id="{CA903A68-328C-40B1-B77A-476A711A0B8D}"/>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3" name="Rectangle 12">
            <a:extLst>
              <a:ext uri="{FF2B5EF4-FFF2-40B4-BE49-F238E27FC236}">
                <a16:creationId xmlns:a16="http://schemas.microsoft.com/office/drawing/2014/main" id="{E9C27659-3D46-42E2-8DF4-23939B91EF93}"/>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Oval 13">
            <a:extLst>
              <a:ext uri="{FF2B5EF4-FFF2-40B4-BE49-F238E27FC236}">
                <a16:creationId xmlns:a16="http://schemas.microsoft.com/office/drawing/2014/main" id="{B5ED4740-B0F4-417F-AEB9-EB9C7C608DE7}"/>
              </a:ext>
            </a:extLst>
          </p:cNvPr>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Oval 14">
            <a:extLst>
              <a:ext uri="{FF2B5EF4-FFF2-40B4-BE49-F238E27FC236}">
                <a16:creationId xmlns:a16="http://schemas.microsoft.com/office/drawing/2014/main" id="{DE2D535F-86CA-43F1-B928-37A6FA53F8D3}"/>
              </a:ext>
            </a:extLst>
          </p:cNvPr>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6" name="Oval 15">
            <a:extLst>
              <a:ext uri="{FF2B5EF4-FFF2-40B4-BE49-F238E27FC236}">
                <a16:creationId xmlns:a16="http://schemas.microsoft.com/office/drawing/2014/main" id="{AD421632-DAC1-4AFD-B901-6D42FD332139}"/>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Oval 16">
            <a:extLst>
              <a:ext uri="{FF2B5EF4-FFF2-40B4-BE49-F238E27FC236}">
                <a16:creationId xmlns:a16="http://schemas.microsoft.com/office/drawing/2014/main" id="{5FE3BF42-D82A-4D70-86A1-65BB1AB8F26A}"/>
              </a:ext>
            </a:extLst>
          </p:cNvPr>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Oval 17">
            <a:extLst>
              <a:ext uri="{FF2B5EF4-FFF2-40B4-BE49-F238E27FC236}">
                <a16:creationId xmlns:a16="http://schemas.microsoft.com/office/drawing/2014/main" id="{A4877C10-F5DA-4330-A06F-30C5167AE8B1}"/>
              </a:ext>
            </a:extLst>
          </p:cNvPr>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Straight Connector 18">
            <a:extLst>
              <a:ext uri="{FF2B5EF4-FFF2-40B4-BE49-F238E27FC236}">
                <a16:creationId xmlns:a16="http://schemas.microsoft.com/office/drawing/2014/main" id="{47174E73-1944-41FC-A3BF-9D37A54DF400}"/>
              </a:ext>
            </a:extLst>
          </p:cNvPr>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a:extLst>
              <a:ext uri="{FF2B5EF4-FFF2-40B4-BE49-F238E27FC236}">
                <a16:creationId xmlns:a16="http://schemas.microsoft.com/office/drawing/2014/main" id="{519BE77B-E148-42A4-A9AB-1976511242B8}"/>
              </a:ext>
            </a:extLst>
          </p:cNvPr>
          <p:cNvSpPr>
            <a:spLocks noGrp="1"/>
          </p:cNvSpPr>
          <p:nvPr>
            <p:ph type="dt" sz="half" idx="10"/>
          </p:nvPr>
        </p:nvSpPr>
        <p:spPr bwMode="auto">
          <a:xfrm rot="5400000">
            <a:off x="7762875" y="1169988"/>
            <a:ext cx="2286000" cy="381000"/>
          </a:xfrm>
        </p:spPr>
        <p:txBody>
          <a:bodyPr/>
          <a:lstStyle>
            <a:lvl1pPr>
              <a:defRPr/>
            </a:lvl1pPr>
          </a:lstStyle>
          <a:p>
            <a:pPr>
              <a:defRPr/>
            </a:pPr>
            <a:fld id="{DF63527F-AF03-46E3-8F57-5184E432139B}" type="datetimeFigureOut">
              <a:rPr lang="en-US"/>
              <a:pPr>
                <a:defRPr/>
              </a:pPr>
              <a:t>9/7/2022</a:t>
            </a:fld>
            <a:endParaRPr lang="en-US"/>
          </a:p>
        </p:txBody>
      </p:sp>
      <p:sp>
        <p:nvSpPr>
          <p:cNvPr id="21" name="Footer Placeholder 4">
            <a:extLst>
              <a:ext uri="{FF2B5EF4-FFF2-40B4-BE49-F238E27FC236}">
                <a16:creationId xmlns:a16="http://schemas.microsoft.com/office/drawing/2014/main" id="{1CB388D3-778C-4988-84B7-1E640C084CA7}"/>
              </a:ext>
            </a:extLst>
          </p:cNvPr>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a:extLst>
              <a:ext uri="{FF2B5EF4-FFF2-40B4-BE49-F238E27FC236}">
                <a16:creationId xmlns:a16="http://schemas.microsoft.com/office/drawing/2014/main" id="{6F90EB38-3538-4A57-AC53-EC4C192E1261}"/>
              </a:ext>
            </a:extLst>
          </p:cNvPr>
          <p:cNvSpPr>
            <a:spLocks noGrp="1"/>
          </p:cNvSpPr>
          <p:nvPr>
            <p:ph type="sldNum" sz="quarter" idx="12"/>
          </p:nvPr>
        </p:nvSpPr>
        <p:spPr bwMode="auto">
          <a:xfrm>
            <a:off x="1339850" y="4929188"/>
            <a:ext cx="609600" cy="517525"/>
          </a:xfrm>
        </p:spPr>
        <p:txBody>
          <a:bodyPr/>
          <a:lstStyle>
            <a:lvl1pPr>
              <a:defRPr/>
            </a:lvl1pPr>
          </a:lstStyle>
          <a:p>
            <a:pPr>
              <a:defRPr/>
            </a:pPr>
            <a:fld id="{07585B3A-73AF-4094-BA96-C174264172C9}" type="slidenum">
              <a:rPr lang="en-US" altLang="en-US"/>
              <a:pPr>
                <a:defRPr/>
              </a:pPr>
              <a:t>‹#›</a:t>
            </a:fld>
            <a:endParaRPr lang="en-US" altLang="en-US"/>
          </a:p>
        </p:txBody>
      </p:sp>
    </p:spTree>
    <p:extLst>
      <p:ext uri="{BB962C8B-B14F-4D97-AF65-F5344CB8AC3E}">
        <p14:creationId xmlns:p14="http://schemas.microsoft.com/office/powerpoint/2010/main" val="159394835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6C62683-E654-40CC-999B-0920A2A0A2FA}"/>
              </a:ext>
            </a:extLst>
          </p:cNvPr>
          <p:cNvSpPr>
            <a:spLocks noGrp="1"/>
          </p:cNvSpPr>
          <p:nvPr>
            <p:ph type="dt" sz="half" idx="10"/>
          </p:nvPr>
        </p:nvSpPr>
        <p:spPr/>
        <p:txBody>
          <a:bodyPr/>
          <a:lstStyle>
            <a:lvl1pPr>
              <a:defRPr/>
            </a:lvl1pPr>
          </a:lstStyle>
          <a:p>
            <a:pPr>
              <a:defRPr/>
            </a:pPr>
            <a:fld id="{D507B8BD-06A1-49FD-9EE2-7A75F941802C}" type="datetimeFigureOut">
              <a:rPr lang="en-US"/>
              <a:pPr>
                <a:defRPr/>
              </a:pPr>
              <a:t>9/7/2022</a:t>
            </a:fld>
            <a:endParaRPr lang="en-US"/>
          </a:p>
        </p:txBody>
      </p:sp>
      <p:sp>
        <p:nvSpPr>
          <p:cNvPr id="6" name="Footer Placeholder 2">
            <a:extLst>
              <a:ext uri="{FF2B5EF4-FFF2-40B4-BE49-F238E27FC236}">
                <a16:creationId xmlns:a16="http://schemas.microsoft.com/office/drawing/2014/main" id="{51A63D26-8008-4524-ACD6-0AE7D46E0B4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832E5D89-DDB6-4667-8C09-287F8863E1E3}"/>
              </a:ext>
            </a:extLst>
          </p:cNvPr>
          <p:cNvSpPr>
            <a:spLocks noGrp="1"/>
          </p:cNvSpPr>
          <p:nvPr>
            <p:ph type="sldNum" sz="quarter" idx="12"/>
          </p:nvPr>
        </p:nvSpPr>
        <p:spPr/>
        <p:txBody>
          <a:bodyPr/>
          <a:lstStyle>
            <a:lvl1pPr>
              <a:defRPr/>
            </a:lvl1pPr>
          </a:lstStyle>
          <a:p>
            <a:pPr>
              <a:defRPr/>
            </a:pPr>
            <a:fld id="{1961AE0F-3364-4E8C-AF12-766A7F8E4315}" type="slidenum">
              <a:rPr lang="en-US" altLang="en-US"/>
              <a:pPr>
                <a:defRPr/>
              </a:pPr>
              <a:t>‹#›</a:t>
            </a:fld>
            <a:endParaRPr lang="en-US" altLang="en-US"/>
          </a:p>
        </p:txBody>
      </p:sp>
    </p:spTree>
    <p:extLst>
      <p:ext uri="{BB962C8B-B14F-4D97-AF65-F5344CB8AC3E}">
        <p14:creationId xmlns:p14="http://schemas.microsoft.com/office/powerpoint/2010/main" val="26226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a:extLst>
              <a:ext uri="{FF2B5EF4-FFF2-40B4-BE49-F238E27FC236}">
                <a16:creationId xmlns:a16="http://schemas.microsoft.com/office/drawing/2014/main" id="{12FAF1F6-F134-4A4C-B2F4-DFF23DD47207}"/>
              </a:ext>
            </a:extLst>
          </p:cNvPr>
          <p:cNvSpPr>
            <a:spLocks noGrp="1"/>
          </p:cNvSpPr>
          <p:nvPr>
            <p:ph type="dt" sz="half" idx="10"/>
          </p:nvPr>
        </p:nvSpPr>
        <p:spPr/>
        <p:txBody>
          <a:bodyPr/>
          <a:lstStyle>
            <a:lvl1pPr>
              <a:defRPr/>
            </a:lvl1pPr>
          </a:lstStyle>
          <a:p>
            <a:pPr>
              <a:defRPr/>
            </a:pPr>
            <a:fld id="{5401EBF8-AF66-494C-B1C7-A8671C586D2B}" type="datetimeFigureOut">
              <a:rPr lang="en-US"/>
              <a:pPr>
                <a:defRPr/>
              </a:pPr>
              <a:t>9/7/2022</a:t>
            </a:fld>
            <a:endParaRPr lang="en-US"/>
          </a:p>
        </p:txBody>
      </p:sp>
      <p:sp>
        <p:nvSpPr>
          <p:cNvPr id="8" name="Footer Placeholder 2">
            <a:extLst>
              <a:ext uri="{FF2B5EF4-FFF2-40B4-BE49-F238E27FC236}">
                <a16:creationId xmlns:a16="http://schemas.microsoft.com/office/drawing/2014/main" id="{790919CD-62A6-4447-AC04-B76769BB14C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22">
            <a:extLst>
              <a:ext uri="{FF2B5EF4-FFF2-40B4-BE49-F238E27FC236}">
                <a16:creationId xmlns:a16="http://schemas.microsoft.com/office/drawing/2014/main" id="{53712C9B-0595-456F-9C31-89A766841DE4}"/>
              </a:ext>
            </a:extLst>
          </p:cNvPr>
          <p:cNvSpPr>
            <a:spLocks noGrp="1"/>
          </p:cNvSpPr>
          <p:nvPr>
            <p:ph type="sldNum" sz="quarter" idx="12"/>
          </p:nvPr>
        </p:nvSpPr>
        <p:spPr/>
        <p:txBody>
          <a:bodyPr/>
          <a:lstStyle>
            <a:lvl1pPr>
              <a:defRPr/>
            </a:lvl1pPr>
          </a:lstStyle>
          <a:p>
            <a:pPr>
              <a:defRPr/>
            </a:pPr>
            <a:fld id="{7BF5A5FA-93CD-4E86-B08E-51F842689F20}" type="slidenum">
              <a:rPr lang="en-US" altLang="en-US"/>
              <a:pPr>
                <a:defRPr/>
              </a:pPr>
              <a:t>‹#›</a:t>
            </a:fld>
            <a:endParaRPr lang="en-US" altLang="en-US"/>
          </a:p>
        </p:txBody>
      </p:sp>
    </p:spTree>
    <p:extLst>
      <p:ext uri="{BB962C8B-B14F-4D97-AF65-F5344CB8AC3E}">
        <p14:creationId xmlns:p14="http://schemas.microsoft.com/office/powerpoint/2010/main" val="178472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a:extLst>
              <a:ext uri="{FF2B5EF4-FFF2-40B4-BE49-F238E27FC236}">
                <a16:creationId xmlns:a16="http://schemas.microsoft.com/office/drawing/2014/main" id="{571E2E6B-D1AA-4DA7-9CCE-06C19FE9033A}"/>
              </a:ext>
            </a:extLst>
          </p:cNvPr>
          <p:cNvSpPr>
            <a:spLocks noGrp="1"/>
          </p:cNvSpPr>
          <p:nvPr>
            <p:ph type="dt" sz="half" idx="10"/>
          </p:nvPr>
        </p:nvSpPr>
        <p:spPr/>
        <p:txBody>
          <a:bodyPr rtlCol="0"/>
          <a:lstStyle>
            <a:lvl1pPr>
              <a:defRPr/>
            </a:lvl1pPr>
          </a:lstStyle>
          <a:p>
            <a:pPr>
              <a:defRPr/>
            </a:pPr>
            <a:fld id="{74AAE649-FAAF-445C-9CBA-B0A6C90970CE}" type="datetimeFigureOut">
              <a:rPr lang="en-US"/>
              <a:pPr>
                <a:defRPr/>
              </a:pPr>
              <a:t>9/7/2022</a:t>
            </a:fld>
            <a:endParaRPr lang="en-US"/>
          </a:p>
        </p:txBody>
      </p:sp>
      <p:sp>
        <p:nvSpPr>
          <p:cNvPr id="4" name="Slide Number Placeholder 6">
            <a:extLst>
              <a:ext uri="{FF2B5EF4-FFF2-40B4-BE49-F238E27FC236}">
                <a16:creationId xmlns:a16="http://schemas.microsoft.com/office/drawing/2014/main" id="{980334FF-4C92-4744-BB46-7EC410AFC34C}"/>
              </a:ext>
            </a:extLst>
          </p:cNvPr>
          <p:cNvSpPr>
            <a:spLocks noGrp="1"/>
          </p:cNvSpPr>
          <p:nvPr>
            <p:ph type="sldNum" sz="quarter" idx="11"/>
          </p:nvPr>
        </p:nvSpPr>
        <p:spPr/>
        <p:txBody>
          <a:bodyPr/>
          <a:lstStyle>
            <a:lvl1pPr>
              <a:defRPr/>
            </a:lvl1pPr>
          </a:lstStyle>
          <a:p>
            <a:pPr>
              <a:defRPr/>
            </a:pPr>
            <a:fld id="{4F1E3B82-2951-429B-B55C-87151566DF26}" type="slidenum">
              <a:rPr lang="en-US" altLang="en-US"/>
              <a:pPr>
                <a:defRPr/>
              </a:pPr>
              <a:t>‹#›</a:t>
            </a:fld>
            <a:endParaRPr lang="en-US" altLang="en-US"/>
          </a:p>
        </p:txBody>
      </p:sp>
      <p:sp>
        <p:nvSpPr>
          <p:cNvPr id="5" name="Footer Placeholder 7">
            <a:extLst>
              <a:ext uri="{FF2B5EF4-FFF2-40B4-BE49-F238E27FC236}">
                <a16:creationId xmlns:a16="http://schemas.microsoft.com/office/drawing/2014/main" id="{4B390710-84C6-4299-AA80-FA30E7926F42}"/>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043696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470E4063-0068-46D8-81E2-74B3FF63F691}"/>
              </a:ext>
            </a:extLst>
          </p:cNvPr>
          <p:cNvSpPr>
            <a:spLocks noGrp="1"/>
          </p:cNvSpPr>
          <p:nvPr>
            <p:ph type="dt" sz="half" idx="10"/>
          </p:nvPr>
        </p:nvSpPr>
        <p:spPr/>
        <p:txBody>
          <a:bodyPr/>
          <a:lstStyle>
            <a:lvl1pPr>
              <a:defRPr/>
            </a:lvl1pPr>
          </a:lstStyle>
          <a:p>
            <a:pPr>
              <a:defRPr/>
            </a:pPr>
            <a:fld id="{10FA9159-661D-4C6C-A027-9C99E6D70E4D}" type="datetimeFigureOut">
              <a:rPr lang="en-US"/>
              <a:pPr>
                <a:defRPr/>
              </a:pPr>
              <a:t>9/7/2022</a:t>
            </a:fld>
            <a:endParaRPr lang="en-US"/>
          </a:p>
        </p:txBody>
      </p:sp>
      <p:sp>
        <p:nvSpPr>
          <p:cNvPr id="3" name="Footer Placeholder 2">
            <a:extLst>
              <a:ext uri="{FF2B5EF4-FFF2-40B4-BE49-F238E27FC236}">
                <a16:creationId xmlns:a16="http://schemas.microsoft.com/office/drawing/2014/main" id="{2271CD48-81B7-4208-B360-83AA6C6E8DE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82664C2A-13FA-4B65-BFC0-26F32FB6EF81}"/>
              </a:ext>
            </a:extLst>
          </p:cNvPr>
          <p:cNvSpPr>
            <a:spLocks noGrp="1"/>
          </p:cNvSpPr>
          <p:nvPr>
            <p:ph type="sldNum" sz="quarter" idx="12"/>
          </p:nvPr>
        </p:nvSpPr>
        <p:spPr/>
        <p:txBody>
          <a:bodyPr/>
          <a:lstStyle>
            <a:lvl1pPr>
              <a:defRPr/>
            </a:lvl1pPr>
          </a:lstStyle>
          <a:p>
            <a:pPr>
              <a:defRPr/>
            </a:pPr>
            <a:fld id="{A9E28EE1-A63D-49C6-ACBD-D5B30904E874}" type="slidenum">
              <a:rPr lang="en-US" altLang="en-US"/>
              <a:pPr>
                <a:defRPr/>
              </a:pPr>
              <a:t>‹#›</a:t>
            </a:fld>
            <a:endParaRPr lang="en-US" altLang="en-US"/>
          </a:p>
        </p:txBody>
      </p:sp>
    </p:spTree>
    <p:extLst>
      <p:ext uri="{BB962C8B-B14F-4D97-AF65-F5344CB8AC3E}">
        <p14:creationId xmlns:p14="http://schemas.microsoft.com/office/powerpoint/2010/main" val="1694721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8126A565-EF7E-41C2-AFA6-AF9E2B7897F3}"/>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6" name="Straight Connector 5">
            <a:extLst>
              <a:ext uri="{FF2B5EF4-FFF2-40B4-BE49-F238E27FC236}">
                <a16:creationId xmlns:a16="http://schemas.microsoft.com/office/drawing/2014/main" id="{88242843-E0FF-415B-8862-DBB30B92DAF5}"/>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7" name="Straight Connector 16">
            <a:extLst>
              <a:ext uri="{FF2B5EF4-FFF2-40B4-BE49-F238E27FC236}">
                <a16:creationId xmlns:a16="http://schemas.microsoft.com/office/drawing/2014/main" id="{BDEC4543-E976-4F97-BD11-442530628948}"/>
              </a:ext>
            </a:extLst>
          </p:cNvPr>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Straight Connector 17">
            <a:extLst>
              <a:ext uri="{FF2B5EF4-FFF2-40B4-BE49-F238E27FC236}">
                <a16:creationId xmlns:a16="http://schemas.microsoft.com/office/drawing/2014/main" id="{F99C5FE9-1048-434B-8ABF-61BE6381B7D8}"/>
              </a:ext>
            </a:extLst>
          </p:cNvPr>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Rectangle 8">
            <a:extLst>
              <a:ext uri="{FF2B5EF4-FFF2-40B4-BE49-F238E27FC236}">
                <a16:creationId xmlns:a16="http://schemas.microsoft.com/office/drawing/2014/main" id="{39825A1A-E162-4A25-801F-A5E23CE1B6AB}"/>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Straight Connector 19">
            <a:extLst>
              <a:ext uri="{FF2B5EF4-FFF2-40B4-BE49-F238E27FC236}">
                <a16:creationId xmlns:a16="http://schemas.microsoft.com/office/drawing/2014/main" id="{58BE7027-961A-4AA5-9ACF-6EC990AA9692}"/>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Oval 10">
            <a:extLst>
              <a:ext uri="{FF2B5EF4-FFF2-40B4-BE49-F238E27FC236}">
                <a16:creationId xmlns:a16="http://schemas.microsoft.com/office/drawing/2014/main" id="{9909BC09-92E3-401C-AC97-B08771D05F82}"/>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a:extLst>
              <a:ext uri="{FF2B5EF4-FFF2-40B4-BE49-F238E27FC236}">
                <a16:creationId xmlns:a16="http://schemas.microsoft.com/office/drawing/2014/main" id="{08FD8D73-C567-4FBF-912D-9491D22BF245}"/>
              </a:ext>
            </a:extLst>
          </p:cNvPr>
          <p:cNvSpPr>
            <a:spLocks noGrp="1"/>
          </p:cNvSpPr>
          <p:nvPr>
            <p:ph type="dt" sz="half" idx="10"/>
          </p:nvPr>
        </p:nvSpPr>
        <p:spPr/>
        <p:txBody>
          <a:bodyPr rtlCol="0"/>
          <a:lstStyle>
            <a:lvl1pPr>
              <a:defRPr/>
            </a:lvl1pPr>
          </a:lstStyle>
          <a:p>
            <a:pPr>
              <a:defRPr/>
            </a:pPr>
            <a:fld id="{3BC86485-72D0-464B-9E64-3AC89B951075}" type="datetimeFigureOut">
              <a:rPr lang="en-US"/>
              <a:pPr>
                <a:defRPr/>
              </a:pPr>
              <a:t>9/7/2022</a:t>
            </a:fld>
            <a:endParaRPr lang="en-US"/>
          </a:p>
        </p:txBody>
      </p:sp>
      <p:sp>
        <p:nvSpPr>
          <p:cNvPr id="13" name="Slide Number Placeholder 21">
            <a:extLst>
              <a:ext uri="{FF2B5EF4-FFF2-40B4-BE49-F238E27FC236}">
                <a16:creationId xmlns:a16="http://schemas.microsoft.com/office/drawing/2014/main" id="{4DB0A057-EC2A-48F9-B8F7-6CBC7C2CB208}"/>
              </a:ext>
            </a:extLst>
          </p:cNvPr>
          <p:cNvSpPr>
            <a:spLocks noGrp="1"/>
          </p:cNvSpPr>
          <p:nvPr>
            <p:ph type="sldNum" sz="quarter" idx="11"/>
          </p:nvPr>
        </p:nvSpPr>
        <p:spPr/>
        <p:txBody>
          <a:bodyPr/>
          <a:lstStyle>
            <a:lvl1pPr>
              <a:defRPr/>
            </a:lvl1pPr>
          </a:lstStyle>
          <a:p>
            <a:pPr>
              <a:defRPr/>
            </a:pPr>
            <a:fld id="{3743EBF5-31D1-433D-B6A1-675316D106DD}" type="slidenum">
              <a:rPr lang="en-US" altLang="en-US"/>
              <a:pPr>
                <a:defRPr/>
              </a:pPr>
              <a:t>‹#›</a:t>
            </a:fld>
            <a:endParaRPr lang="en-US" altLang="en-US"/>
          </a:p>
        </p:txBody>
      </p:sp>
      <p:sp>
        <p:nvSpPr>
          <p:cNvPr id="14" name="Footer Placeholder 22">
            <a:extLst>
              <a:ext uri="{FF2B5EF4-FFF2-40B4-BE49-F238E27FC236}">
                <a16:creationId xmlns:a16="http://schemas.microsoft.com/office/drawing/2014/main" id="{6401508E-AEE6-4232-95BE-6303B078CCCF}"/>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55255879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70FF4325-4D4A-400D-974A-F6BCA10FB47F}"/>
              </a:ext>
            </a:extLst>
          </p:cNvPr>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6" name="Oval 5">
            <a:extLst>
              <a:ext uri="{FF2B5EF4-FFF2-40B4-BE49-F238E27FC236}">
                <a16:creationId xmlns:a16="http://schemas.microsoft.com/office/drawing/2014/main" id="{E9B54FA0-A359-4240-9993-2564AF9C51A7}"/>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Straight Connector 16">
            <a:extLst>
              <a:ext uri="{FF2B5EF4-FFF2-40B4-BE49-F238E27FC236}">
                <a16:creationId xmlns:a16="http://schemas.microsoft.com/office/drawing/2014/main" id="{4957C800-9190-47F8-9988-8555F65A9DCC}"/>
              </a:ext>
            </a:extLst>
          </p:cNvPr>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7">
            <a:extLst>
              <a:ext uri="{FF2B5EF4-FFF2-40B4-BE49-F238E27FC236}">
                <a16:creationId xmlns:a16="http://schemas.microsoft.com/office/drawing/2014/main" id="{8AF757F4-40CF-4507-A8E0-7BBFF5061938}"/>
              </a:ext>
            </a:extLst>
          </p:cNvPr>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Straight Connector 18">
            <a:extLst>
              <a:ext uri="{FF2B5EF4-FFF2-40B4-BE49-F238E27FC236}">
                <a16:creationId xmlns:a16="http://schemas.microsoft.com/office/drawing/2014/main" id="{1BC346E7-4D7C-4A51-8DC2-943546523F51}"/>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Straight Connector 9">
            <a:extLst>
              <a:ext uri="{FF2B5EF4-FFF2-40B4-BE49-F238E27FC236}">
                <a16:creationId xmlns:a16="http://schemas.microsoft.com/office/drawing/2014/main" id="{A9F8CB6D-424A-4D1D-86FB-4C987002ED08}"/>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11" name="Straight Connector 20">
            <a:extLst>
              <a:ext uri="{FF2B5EF4-FFF2-40B4-BE49-F238E27FC236}">
                <a16:creationId xmlns:a16="http://schemas.microsoft.com/office/drawing/2014/main" id="{8346A46B-AB90-402B-BEB7-38BB845CB3E5}"/>
              </a:ext>
            </a:extLst>
          </p:cNvPr>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a:extLst>
              <a:ext uri="{FF2B5EF4-FFF2-40B4-BE49-F238E27FC236}">
                <a16:creationId xmlns:a16="http://schemas.microsoft.com/office/drawing/2014/main" id="{1EE94FA6-BAEB-40BF-AEA8-FB59596E68DB}"/>
              </a:ext>
            </a:extLst>
          </p:cNvPr>
          <p:cNvSpPr>
            <a:spLocks noGrp="1"/>
          </p:cNvSpPr>
          <p:nvPr>
            <p:ph type="dt" sz="half" idx="10"/>
          </p:nvPr>
        </p:nvSpPr>
        <p:spPr/>
        <p:txBody>
          <a:bodyPr rtlCol="0"/>
          <a:lstStyle>
            <a:lvl1pPr>
              <a:defRPr/>
            </a:lvl1pPr>
          </a:lstStyle>
          <a:p>
            <a:pPr>
              <a:defRPr/>
            </a:pPr>
            <a:fld id="{8513DA86-9BD0-41CC-B145-41CF81653462}" type="datetimeFigureOut">
              <a:rPr lang="en-US"/>
              <a:pPr>
                <a:defRPr/>
              </a:pPr>
              <a:t>9/7/2022</a:t>
            </a:fld>
            <a:endParaRPr lang="en-US"/>
          </a:p>
        </p:txBody>
      </p:sp>
      <p:sp>
        <p:nvSpPr>
          <p:cNvPr id="13" name="Slide Number Placeholder 17">
            <a:extLst>
              <a:ext uri="{FF2B5EF4-FFF2-40B4-BE49-F238E27FC236}">
                <a16:creationId xmlns:a16="http://schemas.microsoft.com/office/drawing/2014/main" id="{A48C0BE6-D6B5-4A01-8B27-BF756293B0EB}"/>
              </a:ext>
            </a:extLst>
          </p:cNvPr>
          <p:cNvSpPr>
            <a:spLocks noGrp="1"/>
          </p:cNvSpPr>
          <p:nvPr>
            <p:ph type="sldNum" sz="quarter" idx="11"/>
          </p:nvPr>
        </p:nvSpPr>
        <p:spPr/>
        <p:txBody>
          <a:bodyPr/>
          <a:lstStyle>
            <a:lvl1pPr>
              <a:defRPr/>
            </a:lvl1pPr>
          </a:lstStyle>
          <a:p>
            <a:pPr>
              <a:defRPr/>
            </a:pPr>
            <a:fld id="{288575BF-9B2E-4FB2-9D64-E54EE9CBD4A6}" type="slidenum">
              <a:rPr lang="en-US" altLang="en-US"/>
              <a:pPr>
                <a:defRPr/>
              </a:pPr>
              <a:t>‹#›</a:t>
            </a:fld>
            <a:endParaRPr lang="en-US" altLang="en-US"/>
          </a:p>
        </p:txBody>
      </p:sp>
      <p:sp>
        <p:nvSpPr>
          <p:cNvPr id="14" name="Footer Placeholder 20">
            <a:extLst>
              <a:ext uri="{FF2B5EF4-FFF2-40B4-BE49-F238E27FC236}">
                <a16:creationId xmlns:a16="http://schemas.microsoft.com/office/drawing/2014/main" id="{B51BE3B7-15C7-42D1-8D74-FAF6992B2A63}"/>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187926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a:extLst>
              <a:ext uri="{FF2B5EF4-FFF2-40B4-BE49-F238E27FC236}">
                <a16:creationId xmlns:a16="http://schemas.microsoft.com/office/drawing/2014/main" id="{D6BD9515-7F28-4017-9DDA-26D00C7FAB35}"/>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22" name="Title Placeholder 21">
            <a:extLst>
              <a:ext uri="{FF2B5EF4-FFF2-40B4-BE49-F238E27FC236}">
                <a16:creationId xmlns:a16="http://schemas.microsoft.com/office/drawing/2014/main" id="{29931CD8-7FF7-4A58-BD91-2055D5972D2C}"/>
              </a:ext>
            </a:extLst>
          </p:cNvPr>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a:extLst>
              <a:ext uri="{FF2B5EF4-FFF2-40B4-BE49-F238E27FC236}">
                <a16:creationId xmlns:a16="http://schemas.microsoft.com/office/drawing/2014/main" id="{097BEB48-58A6-45A4-9094-FD7DE5327479}"/>
              </a:ext>
            </a:extLst>
          </p:cNvPr>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9C4367F4-42D3-4EC5-B09E-A010BCEFA2E5}"/>
              </a:ext>
            </a:extLst>
          </p:cNvPr>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fld id="{2C3348F4-69F7-495C-BC06-7CB4FFF6B5E4}" type="datetimeFigureOut">
              <a:rPr lang="en-US"/>
              <a:pPr>
                <a:defRPr/>
              </a:pPr>
              <a:t>9/7/2022</a:t>
            </a:fld>
            <a:endParaRPr lang="en-US"/>
          </a:p>
        </p:txBody>
      </p:sp>
      <p:sp>
        <p:nvSpPr>
          <p:cNvPr id="3" name="Footer Placeholder 2">
            <a:extLst>
              <a:ext uri="{FF2B5EF4-FFF2-40B4-BE49-F238E27FC236}">
                <a16:creationId xmlns:a16="http://schemas.microsoft.com/office/drawing/2014/main" id="{9E75788A-5241-4A0F-8DB9-A682AF2F19A2}"/>
              </a:ext>
            </a:extLst>
          </p:cNvPr>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en-US"/>
          </a:p>
        </p:txBody>
      </p:sp>
      <p:sp>
        <p:nvSpPr>
          <p:cNvPr id="7" name="Straight Connector 6">
            <a:extLst>
              <a:ext uri="{FF2B5EF4-FFF2-40B4-BE49-F238E27FC236}">
                <a16:creationId xmlns:a16="http://schemas.microsoft.com/office/drawing/2014/main" id="{48E1ADD5-324E-416D-A013-983B25189719}"/>
              </a:ext>
            </a:extLst>
          </p:cNvPr>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032" name="Straight Connector 8">
            <a:extLst>
              <a:ext uri="{FF2B5EF4-FFF2-40B4-BE49-F238E27FC236}">
                <a16:creationId xmlns:a16="http://schemas.microsoft.com/office/drawing/2014/main" id="{409E4D52-2B07-4B95-88C7-797E1FF9CD8B}"/>
              </a:ext>
            </a:extLst>
          </p:cNvPr>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Rectangle 9">
            <a:extLst>
              <a:ext uri="{FF2B5EF4-FFF2-40B4-BE49-F238E27FC236}">
                <a16:creationId xmlns:a16="http://schemas.microsoft.com/office/drawing/2014/main" id="{92B1F0DF-2776-4F3F-B163-884E6EF0FF50}"/>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4" name="Straight Connector 10">
            <a:extLst>
              <a:ext uri="{FF2B5EF4-FFF2-40B4-BE49-F238E27FC236}">
                <a16:creationId xmlns:a16="http://schemas.microsoft.com/office/drawing/2014/main" id="{93CB4484-1BDD-4A73-AB98-EC5EE1DFBB03}"/>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Oval 11">
            <a:extLst>
              <a:ext uri="{FF2B5EF4-FFF2-40B4-BE49-F238E27FC236}">
                <a16:creationId xmlns:a16="http://schemas.microsoft.com/office/drawing/2014/main" id="{A3040D7F-F361-470D-B689-15B6C0AC4D24}"/>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3" name="Slide Number Placeholder 22">
            <a:extLst>
              <a:ext uri="{FF2B5EF4-FFF2-40B4-BE49-F238E27FC236}">
                <a16:creationId xmlns:a16="http://schemas.microsoft.com/office/drawing/2014/main" id="{D065823A-930F-4813-8E3F-6B85BF217D2F}"/>
              </a:ext>
            </a:extLst>
          </p:cNvPr>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a:solidFill>
                  <a:srgbClr val="FFFFFF"/>
                </a:solidFill>
                <a:latin typeface="Century Schoolbook" panose="02040604050505020304" pitchFamily="18" charset="0"/>
              </a:defRPr>
            </a:lvl1pPr>
          </a:lstStyle>
          <a:p>
            <a:pPr>
              <a:defRPr/>
            </a:pPr>
            <a:fld id="{2BEBFC6F-9D6A-4290-A446-0150BC37E1C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13" r:id="rId4"/>
    <p:sldLayoutId id="2147483814" r:id="rId5"/>
    <p:sldLayoutId id="2147483821" r:id="rId6"/>
    <p:sldLayoutId id="2147483815" r:id="rId7"/>
    <p:sldLayoutId id="2147483822" r:id="rId8"/>
    <p:sldLayoutId id="2147483823" r:id="rId9"/>
    <p:sldLayoutId id="2147483816" r:id="rId10"/>
    <p:sldLayoutId id="2147483817"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anose="02040604050505020304" pitchFamily="18" charset="0"/>
        </a:defRPr>
      </a:lvl2pPr>
      <a:lvl3pPr algn="l" rtl="0" eaLnBrk="0" fontAlgn="base" hangingPunct="0">
        <a:spcBef>
          <a:spcPct val="0"/>
        </a:spcBef>
        <a:spcAft>
          <a:spcPct val="0"/>
        </a:spcAft>
        <a:defRPr sz="3000">
          <a:solidFill>
            <a:schemeClr val="tx2"/>
          </a:solidFill>
          <a:latin typeface="Century Schoolbook" panose="02040604050505020304" pitchFamily="18" charset="0"/>
        </a:defRPr>
      </a:lvl3pPr>
      <a:lvl4pPr algn="l" rtl="0" eaLnBrk="0" fontAlgn="base" hangingPunct="0">
        <a:spcBef>
          <a:spcPct val="0"/>
        </a:spcBef>
        <a:spcAft>
          <a:spcPct val="0"/>
        </a:spcAft>
        <a:defRPr sz="3000">
          <a:solidFill>
            <a:schemeClr val="tx2"/>
          </a:solidFill>
          <a:latin typeface="Century Schoolbook" panose="02040604050505020304" pitchFamily="18" charset="0"/>
        </a:defRPr>
      </a:lvl4pPr>
      <a:lvl5pPr algn="l" rtl="0" eaLnBrk="0" fontAlgn="base" hangingPunct="0">
        <a:spcBef>
          <a:spcPct val="0"/>
        </a:spcBef>
        <a:spcAft>
          <a:spcPct val="0"/>
        </a:spcAft>
        <a:defRPr sz="3000">
          <a:solidFill>
            <a:schemeClr val="tx2"/>
          </a:solidFill>
          <a:latin typeface="Century Schoolbook" panose="02040604050505020304" pitchFamily="18" charset="0"/>
        </a:defRPr>
      </a:lvl5pPr>
      <a:lvl6pPr marL="457200" algn="l" rtl="0" fontAlgn="base">
        <a:spcBef>
          <a:spcPct val="0"/>
        </a:spcBef>
        <a:spcAft>
          <a:spcPct val="0"/>
        </a:spcAft>
        <a:defRPr sz="3000">
          <a:solidFill>
            <a:schemeClr val="tx2"/>
          </a:solidFill>
          <a:latin typeface="Century Schoolbook" panose="02040604050505020304" pitchFamily="18" charset="0"/>
        </a:defRPr>
      </a:lvl6pPr>
      <a:lvl7pPr marL="914400" algn="l" rtl="0" fontAlgn="base">
        <a:spcBef>
          <a:spcPct val="0"/>
        </a:spcBef>
        <a:spcAft>
          <a:spcPct val="0"/>
        </a:spcAft>
        <a:defRPr sz="3000">
          <a:solidFill>
            <a:schemeClr val="tx2"/>
          </a:solidFill>
          <a:latin typeface="Century Schoolbook" panose="02040604050505020304" pitchFamily="18" charset="0"/>
        </a:defRPr>
      </a:lvl7pPr>
      <a:lvl8pPr marL="1371600" algn="l" rtl="0" fontAlgn="base">
        <a:spcBef>
          <a:spcPct val="0"/>
        </a:spcBef>
        <a:spcAft>
          <a:spcPct val="0"/>
        </a:spcAft>
        <a:defRPr sz="3000">
          <a:solidFill>
            <a:schemeClr val="tx2"/>
          </a:solidFill>
          <a:latin typeface="Century Schoolbook" panose="02040604050505020304" pitchFamily="18" charset="0"/>
        </a:defRPr>
      </a:lvl8pPr>
      <a:lvl9pPr marL="1828800" algn="l" rtl="0" fontAlgn="base">
        <a:spcBef>
          <a:spcPct val="0"/>
        </a:spcBef>
        <a:spcAft>
          <a:spcPct val="0"/>
        </a:spcAft>
        <a:defRPr sz="3000">
          <a:solidFill>
            <a:schemeClr val="tx2"/>
          </a:solidFill>
          <a:latin typeface="Century Schoolbook" panose="02040604050505020304"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www.plagiarism.org/article/what-is-plagiarism" TargetMode="External"/><Relationship Id="rId2" Type="http://schemas.openxmlformats.org/officeDocument/2006/relationships/hyperlink" Target="https://www.google.com/url?client=internal-element-cse&amp;cx=013661968159821514831:xrs9iyct0m4&amp;q=https://www.centralia.edu/resources/docs/plagiarism.pptx&amp;sa=U&amp;ved=2ahUKEwi5s_eS6_3uAhXGZc0KHYIlDfAQFjAAegQIABAB&amp;usg=AOvVaw2wbfWcV7KtOLvd-nQlXISo" TargetMode="External"/><Relationship Id="rId1" Type="http://schemas.openxmlformats.org/officeDocument/2006/relationships/slideLayout" Target="../slideLayouts/slideLayout2.xml"/><Relationship Id="rId4" Type="http://schemas.openxmlformats.org/officeDocument/2006/relationships/hyperlink" Target="https://www.turnitin.com/static/plagiarism-quiz/"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www.google.com/url?client=internal-element-cse&amp;cx=013661968159821514831:xrs9iyct0m4&amp;q=https://www.centralia.edu/resources/docs/plagiarism.pptx&amp;sa=U&amp;ved=2ahUKEwi5s_eS6_3uAhXGZc0KHYIlDfAQFjAAegQIABAB&amp;usg=AOvVaw2wbfWcV7KtOLvd-nQlXIS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http://bellevuecollege.edu/writinglab/writing3.jpg">
            <a:extLst>
              <a:ext uri="{FF2B5EF4-FFF2-40B4-BE49-F238E27FC236}">
                <a16:creationId xmlns:a16="http://schemas.microsoft.com/office/drawing/2014/main" id="{788DE20E-03B4-44EE-A8D0-53878CA7DD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44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523B2A26-4392-4C17-B590-81B67F8B3B95}"/>
              </a:ext>
            </a:extLst>
          </p:cNvPr>
          <p:cNvSpPr>
            <a:spLocks noGrp="1"/>
          </p:cNvSpPr>
          <p:nvPr>
            <p:ph type="title"/>
          </p:nvPr>
        </p:nvSpPr>
        <p:spPr>
          <a:xfrm>
            <a:off x="3581400" y="2286000"/>
            <a:ext cx="5334000" cy="987425"/>
          </a:xfrm>
        </p:spPr>
        <p:txBody>
          <a:bodyPr>
            <a:noAutofit/>
          </a:bodyPr>
          <a:lstStyle/>
          <a:p>
            <a:pPr algn="ctr" eaLnBrk="1" fontAlgn="auto" hangingPunct="1">
              <a:spcAft>
                <a:spcPts val="0"/>
              </a:spcAft>
              <a:defRPr/>
            </a:pPr>
            <a:r>
              <a:rPr lang="en-US" sz="3600" dirty="0">
                <a:solidFill>
                  <a:schemeClr val="bg2"/>
                </a:solidFill>
              </a:rPr>
              <a:t>The Five Types of Plagiarism</a:t>
            </a:r>
          </a:p>
        </p:txBody>
      </p:sp>
      <p:sp>
        <p:nvSpPr>
          <p:cNvPr id="9220" name="Subtitle 2">
            <a:extLst>
              <a:ext uri="{FF2B5EF4-FFF2-40B4-BE49-F238E27FC236}">
                <a16:creationId xmlns:a16="http://schemas.microsoft.com/office/drawing/2014/main" id="{4FDA3673-66E7-49CF-8096-3FEF2DD3A5B4}"/>
              </a:ext>
            </a:extLst>
          </p:cNvPr>
          <p:cNvSpPr>
            <a:spLocks noGrp="1"/>
          </p:cNvSpPr>
          <p:nvPr>
            <p:ph type="body" idx="1"/>
          </p:nvPr>
        </p:nvSpPr>
        <p:spPr>
          <a:xfrm>
            <a:off x="2286000" y="5105400"/>
            <a:ext cx="6172200" cy="1371600"/>
          </a:xfrm>
        </p:spPr>
        <p:txBody>
          <a:bodyPr/>
          <a:lstStyle/>
          <a:p>
            <a:pPr algn="ctr" eaLnBrk="1" hangingPunct="1"/>
            <a:r>
              <a:rPr lang="en-US" altLang="en-US" sz="2800">
                <a:solidFill>
                  <a:schemeClr val="bg1"/>
                </a:solidFill>
              </a:rPr>
              <a:t>Are You Stealing Intellectual Property?</a:t>
            </a:r>
          </a:p>
          <a:p>
            <a:pPr algn="ctr" eaLnBrk="1" hangingPunct="1"/>
            <a:r>
              <a:rPr lang="en-US" altLang="en-US" sz="1100">
                <a:solidFill>
                  <a:schemeClr val="bg1"/>
                </a:solidFill>
              </a:rPr>
              <a:t>Adapted from Instructor Theresa Ireton’s in-class presentation</a:t>
            </a:r>
          </a:p>
        </p:txBody>
      </p:sp>
      <p:sp>
        <p:nvSpPr>
          <p:cNvPr id="9221" name="TextBox 2">
            <a:extLst>
              <a:ext uri="{FF2B5EF4-FFF2-40B4-BE49-F238E27FC236}">
                <a16:creationId xmlns:a16="http://schemas.microsoft.com/office/drawing/2014/main" id="{6296073C-34CE-474F-9CE9-C9ED73FA6715}"/>
              </a:ext>
            </a:extLst>
          </p:cNvPr>
          <p:cNvSpPr txBox="1">
            <a:spLocks noChangeArrowheads="1"/>
          </p:cNvSpPr>
          <p:nvPr/>
        </p:nvSpPr>
        <p:spPr bwMode="auto">
          <a:xfrm>
            <a:off x="8420100" y="6256338"/>
            <a:ext cx="76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a:solidFill>
                  <a:schemeClr val="bg1"/>
                </a:solidFill>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55F32-FFCC-4AD5-BEAD-E1CA9629F1C3}"/>
              </a:ext>
            </a:extLst>
          </p:cNvPr>
          <p:cNvSpPr>
            <a:spLocks noGrp="1"/>
          </p:cNvSpPr>
          <p:nvPr>
            <p:ph type="title"/>
          </p:nvPr>
        </p:nvSpPr>
        <p:spPr/>
        <p:txBody>
          <a:bodyPr/>
          <a:lstStyle/>
          <a:p>
            <a:pPr eaLnBrk="1" fontAlgn="auto" hangingPunct="1">
              <a:spcAft>
                <a:spcPts val="0"/>
              </a:spcAft>
              <a:defRPr/>
            </a:pPr>
            <a:r>
              <a:rPr lang="en-US" dirty="0"/>
              <a:t>The Second Type of plagiarism</a:t>
            </a:r>
          </a:p>
        </p:txBody>
      </p:sp>
      <p:sp>
        <p:nvSpPr>
          <p:cNvPr id="3" name="Content Placeholder 2">
            <a:extLst>
              <a:ext uri="{FF2B5EF4-FFF2-40B4-BE49-F238E27FC236}">
                <a16:creationId xmlns:a16="http://schemas.microsoft.com/office/drawing/2014/main" id="{12215270-240F-40F7-A82B-EAF113E092CA}"/>
              </a:ext>
            </a:extLst>
          </p:cNvPr>
          <p:cNvSpPr>
            <a:spLocks noGrp="1"/>
          </p:cNvSpPr>
          <p:nvPr>
            <p:ph sz="quarter" idx="1"/>
          </p:nvPr>
        </p:nvSpPr>
        <p:spPr>
          <a:xfrm>
            <a:off x="457200" y="1600200"/>
            <a:ext cx="7467600" cy="4873625"/>
          </a:xfrm>
        </p:spPr>
        <p:txBody>
          <a:bodyPr>
            <a:normAutofit/>
          </a:bodyPr>
          <a:lstStyle/>
          <a:p>
            <a:pPr marL="274320" indent="-274320" eaLnBrk="1" fontAlgn="auto" hangingPunct="1">
              <a:spcAft>
                <a:spcPts val="0"/>
              </a:spcAft>
              <a:buFont typeface="Wingdings"/>
              <a:buChar char=""/>
              <a:defRPr/>
            </a:pPr>
            <a:r>
              <a:rPr lang="en-US" sz="2800" dirty="0">
                <a:solidFill>
                  <a:schemeClr val="tx1">
                    <a:lumMod val="50000"/>
                    <a:lumOff val="50000"/>
                  </a:schemeClr>
                </a:solidFill>
                <a:latin typeface="Franklin Gothic Heavy" pitchFamily="34" charset="0"/>
                <a:cs typeface="Times New Roman" pitchFamily="18" charset="0"/>
              </a:rPr>
              <a:t>Plagiarism of Structure</a:t>
            </a:r>
          </a:p>
          <a:p>
            <a:pPr marL="274320" indent="-274320" eaLnBrk="1" fontAlgn="auto" hangingPunct="1">
              <a:spcAft>
                <a:spcPts val="0"/>
              </a:spcAft>
              <a:buFont typeface="Wingdings"/>
              <a:buChar char=""/>
              <a:defRPr/>
            </a:pPr>
            <a:endParaRPr lang="en-US" dirty="0">
              <a:solidFill>
                <a:schemeClr val="tx1">
                  <a:lumMod val="50000"/>
                  <a:lumOff val="50000"/>
                </a:schemeClr>
              </a:solidFill>
              <a:latin typeface="Franklin Gothic Heavy" pitchFamily="34" charset="0"/>
              <a:cs typeface="Times New Roman" pitchFamily="18" charset="0"/>
            </a:endParaRPr>
          </a:p>
          <a:p>
            <a:pPr marL="640080" lvl="1" indent="-274320" eaLnBrk="1" fontAlgn="auto" hangingPunct="1">
              <a:spcAft>
                <a:spcPts val="0"/>
              </a:spcAft>
              <a:buFont typeface="Wingdings 2"/>
              <a:buChar char=""/>
              <a:defRPr/>
            </a:pPr>
            <a:r>
              <a:rPr lang="en-US" sz="2400" dirty="0">
                <a:solidFill>
                  <a:schemeClr val="tx1">
                    <a:lumMod val="50000"/>
                    <a:lumOff val="50000"/>
                  </a:schemeClr>
                </a:solidFill>
                <a:latin typeface="Franklin Gothic Heavy" pitchFamily="34" charset="0"/>
                <a:cs typeface="Times New Roman" pitchFamily="18" charset="0"/>
              </a:rPr>
              <a:t>Paraphrasing another’s words by changing sentence construction or word choice with citation</a:t>
            </a:r>
          </a:p>
          <a:p>
            <a:pPr marL="640080" lvl="1" indent="-274320" eaLnBrk="1" fontAlgn="auto" hangingPunct="1">
              <a:spcAft>
                <a:spcPts val="0"/>
              </a:spcAft>
              <a:buFont typeface="Wingdings 2"/>
              <a:buChar char=""/>
              <a:defRPr/>
            </a:pPr>
            <a:endParaRPr lang="en-US" sz="2400" dirty="0">
              <a:solidFill>
                <a:schemeClr val="tx1">
                  <a:lumMod val="50000"/>
                  <a:lumOff val="50000"/>
                </a:schemeClr>
              </a:solidFill>
              <a:latin typeface="Franklin Gothic Heavy" pitchFamily="34" charset="0"/>
              <a:cs typeface="Times New Roman" pitchFamily="18" charset="0"/>
            </a:endParaRPr>
          </a:p>
          <a:p>
            <a:pPr marL="640080" lvl="1" indent="-274320" eaLnBrk="1" fontAlgn="auto" hangingPunct="1">
              <a:spcAft>
                <a:spcPts val="0"/>
              </a:spcAft>
              <a:buFont typeface="Wingdings 2"/>
              <a:buChar char=""/>
              <a:defRPr/>
            </a:pPr>
            <a:r>
              <a:rPr lang="en-US" sz="2400" dirty="0">
                <a:solidFill>
                  <a:schemeClr val="tx1">
                    <a:lumMod val="50000"/>
                    <a:lumOff val="50000"/>
                  </a:schemeClr>
                </a:solidFill>
                <a:latin typeface="Franklin Gothic Heavy" pitchFamily="34" charset="0"/>
                <a:cs typeface="Times New Roman" pitchFamily="18" charset="0"/>
              </a:rPr>
              <a:t>Paraphrasing while maintaining original sentence construction with acknowledging the source  </a:t>
            </a:r>
            <a:endParaRPr lang="en-US" sz="2400" dirty="0">
              <a:solidFill>
                <a:schemeClr val="tx1">
                  <a:lumMod val="50000"/>
                  <a:lumOff val="50000"/>
                </a:schemeClr>
              </a:solidFill>
            </a:endParaRPr>
          </a:p>
        </p:txBody>
      </p:sp>
      <p:sp>
        <p:nvSpPr>
          <p:cNvPr id="19460" name="TextBox 3">
            <a:extLst>
              <a:ext uri="{FF2B5EF4-FFF2-40B4-BE49-F238E27FC236}">
                <a16:creationId xmlns:a16="http://schemas.microsoft.com/office/drawing/2014/main" id="{D80CC469-DDD7-427B-AE36-7CAE2BF82B2B}"/>
              </a:ext>
            </a:extLst>
          </p:cNvPr>
          <p:cNvSpPr txBox="1">
            <a:spLocks noChangeArrowheads="1"/>
          </p:cNvSpPr>
          <p:nvPr/>
        </p:nvSpPr>
        <p:spPr bwMode="auto">
          <a:xfrm>
            <a:off x="8420100" y="6256338"/>
            <a:ext cx="76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i.ehow.com/images/GlobalPhoto/Articles/2197446/Fotoliacopyright-main_Full.jpg">
            <a:extLst>
              <a:ext uri="{FF2B5EF4-FFF2-40B4-BE49-F238E27FC236}">
                <a16:creationId xmlns:a16="http://schemas.microsoft.com/office/drawing/2014/main" id="{9FF76818-4787-428C-80E4-A1DA10EDA6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248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74BDBC8B-4071-48B0-A768-42D04EAAA947}"/>
              </a:ext>
            </a:extLst>
          </p:cNvPr>
          <p:cNvSpPr>
            <a:spLocks noGrp="1"/>
          </p:cNvSpPr>
          <p:nvPr>
            <p:ph type="title"/>
          </p:nvPr>
        </p:nvSpPr>
        <p:spPr>
          <a:xfrm rot="21540000">
            <a:off x="231775" y="660400"/>
            <a:ext cx="5794375" cy="457200"/>
          </a:xfrm>
          <a:solidFill>
            <a:schemeClr val="bg1"/>
          </a:solidFill>
        </p:spPr>
        <p:txBody>
          <a:bodyPr>
            <a:noAutofit/>
          </a:bodyPr>
          <a:lstStyle/>
          <a:p>
            <a:pPr eaLnBrk="1" fontAlgn="auto" hangingPunct="1">
              <a:spcAft>
                <a:spcPts val="0"/>
              </a:spcAft>
              <a:defRPr/>
            </a:pPr>
            <a:r>
              <a:rPr lang="en-US" sz="2800" dirty="0">
                <a:solidFill>
                  <a:schemeClr val="accent1"/>
                </a:solidFill>
              </a:rPr>
              <a:t>The Third Type of plagiarism</a:t>
            </a:r>
          </a:p>
        </p:txBody>
      </p:sp>
      <p:sp>
        <p:nvSpPr>
          <p:cNvPr id="20484" name="Text Placeholder 4">
            <a:extLst>
              <a:ext uri="{FF2B5EF4-FFF2-40B4-BE49-F238E27FC236}">
                <a16:creationId xmlns:a16="http://schemas.microsoft.com/office/drawing/2014/main" id="{B99CB31E-625C-4BCE-9FC9-6A14FADD99CD}"/>
              </a:ext>
            </a:extLst>
          </p:cNvPr>
          <p:cNvSpPr>
            <a:spLocks noGrp="1"/>
          </p:cNvSpPr>
          <p:nvPr>
            <p:ph type="body" sz="half" idx="2"/>
          </p:nvPr>
        </p:nvSpPr>
        <p:spPr>
          <a:xfrm>
            <a:off x="5981542" y="141801"/>
            <a:ext cx="3200400" cy="6364287"/>
          </a:xfrm>
        </p:spPr>
        <p:txBody>
          <a:bodyPr>
            <a:normAutofit fontScale="92500" lnSpcReduction="20000"/>
          </a:bodyPr>
          <a:lstStyle/>
          <a:p>
            <a:pPr eaLnBrk="1" hangingPunct="1"/>
            <a:r>
              <a:rPr lang="en-US" altLang="en-US" sz="2000" dirty="0">
                <a:solidFill>
                  <a:schemeClr val="accent1"/>
                </a:solidFill>
                <a:latin typeface="Franklin Gothic Heavy"/>
                <a:cs typeface="Times New Roman"/>
              </a:rPr>
              <a:t>     </a:t>
            </a:r>
            <a:r>
              <a:rPr lang="en-US" altLang="en-US" sz="2100" dirty="0">
                <a:solidFill>
                  <a:schemeClr val="accent1"/>
                </a:solidFill>
                <a:latin typeface="Franklin Gothic Heavy"/>
                <a:cs typeface="Times New Roman"/>
              </a:rPr>
              <a:t>Plagiarism of Ideas</a:t>
            </a:r>
          </a:p>
          <a:p>
            <a:pPr marL="639445" lvl="1" eaLnBrk="1" hangingPunct="1"/>
            <a:endParaRPr lang="en-US" altLang="en-US">
              <a:solidFill>
                <a:schemeClr val="accent1"/>
              </a:solidFill>
              <a:latin typeface="Franklin Gothic Heavy" panose="020B0903020102020204" pitchFamily="34" charset="0"/>
              <a:cs typeface="Times New Roman" panose="02020603050405020304" pitchFamily="18" charset="0"/>
            </a:endParaRPr>
          </a:p>
          <a:p>
            <a:pPr marL="639445" lvl="1" eaLnBrk="1" hangingPunct="1">
              <a:buFont typeface="Wingdings 2" panose="05020102010507070707" pitchFamily="18" charset="2"/>
              <a:buNone/>
            </a:pPr>
            <a:r>
              <a:rPr lang="en-US" altLang="en-US" sz="1800" dirty="0">
                <a:latin typeface="Franklin Gothic Heavy"/>
                <a:cs typeface="Times New Roman"/>
              </a:rPr>
              <a:t>Presenting another’s</a:t>
            </a:r>
          </a:p>
          <a:p>
            <a:pPr marL="639445" lvl="1" eaLnBrk="1" hangingPunct="1">
              <a:buFont typeface="Wingdings 2" panose="05020102010507070707" pitchFamily="18" charset="2"/>
              <a:buNone/>
            </a:pPr>
            <a:r>
              <a:rPr lang="en-US" altLang="en-US" sz="1800" dirty="0">
                <a:latin typeface="Franklin Gothic Heavy"/>
                <a:cs typeface="Times New Roman"/>
              </a:rPr>
              <a:t>ideas as your own</a:t>
            </a:r>
          </a:p>
          <a:p>
            <a:pPr marL="639445" lvl="1" eaLnBrk="1" hangingPunct="1">
              <a:buFont typeface="Wingdings 2" panose="05020102010507070707" pitchFamily="18" charset="2"/>
              <a:buNone/>
            </a:pPr>
            <a:r>
              <a:rPr lang="en-US" altLang="en-US" sz="1800" dirty="0">
                <a:latin typeface="Franklin Gothic Heavy"/>
                <a:cs typeface="Times New Roman"/>
              </a:rPr>
              <a:t>without giving the</a:t>
            </a:r>
          </a:p>
          <a:p>
            <a:pPr marL="639445" lvl="1" eaLnBrk="1" hangingPunct="1">
              <a:buFont typeface="Wingdings 2" panose="05020102010507070707" pitchFamily="18" charset="2"/>
              <a:buNone/>
            </a:pPr>
            <a:r>
              <a:rPr lang="en-US" altLang="en-US" sz="1800" dirty="0">
                <a:latin typeface="Franklin Gothic Heavy"/>
                <a:cs typeface="Times New Roman"/>
              </a:rPr>
              <a:t>person credit</a:t>
            </a:r>
          </a:p>
          <a:p>
            <a:pPr marL="639445" lvl="1" eaLnBrk="1" hangingPunct="1"/>
            <a:endParaRPr lang="en-US" altLang="en-US" sz="1800">
              <a:latin typeface="Franklin Gothic Heavy" panose="020B0903020102020204" pitchFamily="34" charset="0"/>
              <a:cs typeface="Times New Roman" panose="02020603050405020304" pitchFamily="18" charset="0"/>
            </a:endParaRPr>
          </a:p>
          <a:p>
            <a:pPr marL="639445" lvl="1" eaLnBrk="1" hangingPunct="1">
              <a:buFont typeface="Wingdings 2" panose="05020102010507070707" pitchFamily="18" charset="2"/>
              <a:buNone/>
            </a:pPr>
            <a:r>
              <a:rPr lang="en-US" altLang="en-US" sz="1800" dirty="0">
                <a:latin typeface="Franklin Gothic Heavy"/>
                <a:cs typeface="Times New Roman"/>
              </a:rPr>
              <a:t>Submitting a paper</a:t>
            </a:r>
          </a:p>
          <a:p>
            <a:pPr marL="639445" lvl="1" eaLnBrk="1" hangingPunct="1">
              <a:buFont typeface="Wingdings 2" panose="05020102010507070707" pitchFamily="18" charset="2"/>
              <a:buNone/>
            </a:pPr>
            <a:r>
              <a:rPr lang="en-US" altLang="en-US" sz="1800" dirty="0">
                <a:latin typeface="Franklin Gothic Heavy"/>
                <a:cs typeface="Times New Roman"/>
              </a:rPr>
              <a:t>without citing or</a:t>
            </a:r>
          </a:p>
          <a:p>
            <a:pPr marL="639445" lvl="1" eaLnBrk="1" hangingPunct="1">
              <a:buFont typeface="Wingdings 2" panose="05020102010507070707" pitchFamily="18" charset="2"/>
              <a:buNone/>
            </a:pPr>
            <a:r>
              <a:rPr lang="en-US" altLang="en-US" sz="1800" dirty="0">
                <a:latin typeface="Franklin Gothic Heavy"/>
                <a:cs typeface="Times New Roman"/>
              </a:rPr>
              <a:t>incorrectly citing</a:t>
            </a:r>
          </a:p>
          <a:p>
            <a:pPr marL="639445" lvl="1" eaLnBrk="1" hangingPunct="1">
              <a:buFont typeface="Wingdings 2" panose="05020102010507070707" pitchFamily="18" charset="2"/>
              <a:buNone/>
            </a:pPr>
            <a:r>
              <a:rPr lang="en-US" altLang="en-US" sz="1800" dirty="0">
                <a:latin typeface="Franklin Gothic Heavy"/>
                <a:cs typeface="Times New Roman"/>
              </a:rPr>
              <a:t>another’s ideas</a:t>
            </a:r>
          </a:p>
          <a:p>
            <a:pPr marL="639445" lvl="1" eaLnBrk="1" hangingPunct="1">
              <a:buFont typeface="Wingdings 2" panose="05020102010507070707" pitchFamily="18" charset="2"/>
              <a:buNone/>
            </a:pPr>
            <a:endParaRPr lang="en-US" altLang="en-US" sz="1800">
              <a:latin typeface="Franklin Gothic Heavy" panose="020B0903020102020204" pitchFamily="34" charset="0"/>
              <a:cs typeface="Times New Roman" panose="02020603050405020304" pitchFamily="18" charset="0"/>
            </a:endParaRPr>
          </a:p>
          <a:p>
            <a:pPr marL="639445" lvl="1" eaLnBrk="1" hangingPunct="1">
              <a:buNone/>
            </a:pPr>
            <a:r>
              <a:rPr lang="en-US" altLang="en-US" sz="1800" dirty="0">
                <a:latin typeface="Franklin Gothic Heavy"/>
                <a:cs typeface="Times New Roman"/>
              </a:rPr>
              <a:t>If you did not know </a:t>
            </a:r>
            <a:endParaRPr lang="en-US" altLang="en-US" sz="1800" dirty="0">
              <a:latin typeface="Franklin Gothic Heavy" panose="020B0903020102020204" pitchFamily="34" charset="0"/>
              <a:cs typeface="Times New Roman" panose="02020603050405020304" pitchFamily="18" charset="0"/>
            </a:endParaRPr>
          </a:p>
          <a:p>
            <a:pPr marL="639445" lvl="1" eaLnBrk="1" hangingPunct="1">
              <a:buFont typeface="Wingdings 2" panose="05020102010507070707" pitchFamily="18" charset="2"/>
              <a:buNone/>
            </a:pPr>
            <a:r>
              <a:rPr lang="en-US" altLang="en-US" sz="1800" dirty="0">
                <a:latin typeface="Franklin Gothic Heavy"/>
                <a:cs typeface="Times New Roman"/>
              </a:rPr>
              <a:t>the information, or</a:t>
            </a:r>
          </a:p>
          <a:p>
            <a:pPr marL="639445" lvl="1" eaLnBrk="1" hangingPunct="1">
              <a:buFont typeface="Wingdings 2" panose="05020102010507070707" pitchFamily="18" charset="2"/>
              <a:buNone/>
            </a:pPr>
            <a:r>
              <a:rPr lang="en-US" altLang="en-US" sz="1800" dirty="0">
                <a:latin typeface="Franklin Gothic Heavy"/>
                <a:cs typeface="Times New Roman"/>
              </a:rPr>
              <a:t>have the idea before</a:t>
            </a:r>
          </a:p>
          <a:p>
            <a:pPr marL="639445" lvl="1" eaLnBrk="1" hangingPunct="1">
              <a:buFont typeface="Wingdings 2" panose="05020102010507070707" pitchFamily="18" charset="2"/>
              <a:buNone/>
            </a:pPr>
            <a:r>
              <a:rPr lang="en-US" altLang="en-US" sz="1800" dirty="0">
                <a:latin typeface="Franklin Gothic Heavy"/>
                <a:cs typeface="Times New Roman"/>
              </a:rPr>
              <a:t>you read it</a:t>
            </a:r>
          </a:p>
          <a:p>
            <a:pPr marL="639445" lvl="1" eaLnBrk="1" hangingPunct="1">
              <a:buFont typeface="Wingdings 2" panose="05020102010507070707" pitchFamily="18" charset="2"/>
              <a:buNone/>
            </a:pPr>
            <a:r>
              <a:rPr lang="en-US" altLang="en-US" sz="1800" dirty="0">
                <a:latin typeface="Franklin Gothic Heavy"/>
                <a:cs typeface="Times New Roman"/>
              </a:rPr>
              <a:t>somewhere, it must</a:t>
            </a:r>
          </a:p>
          <a:p>
            <a:pPr marL="639445" lvl="1" eaLnBrk="1" hangingPunct="1">
              <a:buFont typeface="Wingdings 2" panose="05020102010507070707" pitchFamily="18" charset="2"/>
              <a:buNone/>
            </a:pPr>
            <a:r>
              <a:rPr lang="en-US" altLang="en-US" sz="1800" dirty="0">
                <a:latin typeface="Franklin Gothic Heavy"/>
                <a:cs typeface="Times New Roman"/>
              </a:rPr>
              <a:t>be cited.</a:t>
            </a:r>
          </a:p>
          <a:p>
            <a:pPr marL="639445" lvl="1">
              <a:buNone/>
            </a:pPr>
            <a:endParaRPr lang="en-US" altLang="en-US" sz="1800" dirty="0">
              <a:latin typeface="Franklin Gothic Heavy"/>
              <a:cs typeface="Times New Roman"/>
            </a:endParaRPr>
          </a:p>
          <a:p>
            <a:pPr marL="639445" lvl="1">
              <a:buNone/>
            </a:pPr>
            <a:r>
              <a:rPr lang="en-US" altLang="en-US" sz="1800" dirty="0">
                <a:latin typeface="Franklin Gothic Heavy"/>
                <a:cs typeface="Times New Roman"/>
              </a:rPr>
              <a:t>This includes ideas you may receive from friends and family members who help you.</a:t>
            </a:r>
          </a:p>
        </p:txBody>
      </p:sp>
      <p:sp>
        <p:nvSpPr>
          <p:cNvPr id="20485" name="TextBox 4">
            <a:extLst>
              <a:ext uri="{FF2B5EF4-FFF2-40B4-BE49-F238E27FC236}">
                <a16:creationId xmlns:a16="http://schemas.microsoft.com/office/drawing/2014/main" id="{E06D0835-651C-4A80-985A-69C02562E858}"/>
              </a:ext>
            </a:extLst>
          </p:cNvPr>
          <p:cNvSpPr txBox="1">
            <a:spLocks noChangeArrowheads="1"/>
          </p:cNvSpPr>
          <p:nvPr/>
        </p:nvSpPr>
        <p:spPr bwMode="auto">
          <a:xfrm>
            <a:off x="8420100" y="6256338"/>
            <a:ext cx="76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oil.otago.ac.nz/oil/centraltafe/module1/Use-information/Cite-and-reference-your-information/Plagiarism/Types-of-Plagiarism/mainParagraphs/0/image/plagiarism%20doctored.jpg">
            <a:extLst>
              <a:ext uri="{FF2B5EF4-FFF2-40B4-BE49-F238E27FC236}">
                <a16:creationId xmlns:a16="http://schemas.microsoft.com/office/drawing/2014/main" id="{C5CC605C-8D88-4B80-9A8C-FD0CBDEFFB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8013" y="0"/>
            <a:ext cx="6019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9B32FC43-BCFB-4BCF-B3C7-4167DC1D3761}"/>
              </a:ext>
            </a:extLst>
          </p:cNvPr>
          <p:cNvSpPr>
            <a:spLocks noGrp="1"/>
          </p:cNvSpPr>
          <p:nvPr>
            <p:ph type="title"/>
          </p:nvPr>
        </p:nvSpPr>
        <p:spPr>
          <a:xfrm>
            <a:off x="457200" y="838200"/>
            <a:ext cx="6172200" cy="579438"/>
          </a:xfrm>
          <a:solidFill>
            <a:schemeClr val="bg1"/>
          </a:solidFill>
        </p:spPr>
        <p:txBody>
          <a:bodyPr/>
          <a:lstStyle/>
          <a:p>
            <a:pPr eaLnBrk="1" fontAlgn="auto" hangingPunct="1">
              <a:spcAft>
                <a:spcPts val="0"/>
              </a:spcAft>
              <a:defRPr/>
            </a:pPr>
            <a:r>
              <a:rPr lang="en-US" dirty="0">
                <a:solidFill>
                  <a:schemeClr val="accent1"/>
                </a:solidFill>
              </a:rPr>
              <a:t>The Fourth Type of plagiarism</a:t>
            </a:r>
          </a:p>
        </p:txBody>
      </p:sp>
      <p:sp>
        <p:nvSpPr>
          <p:cNvPr id="19460" name="Content Placeholder 2">
            <a:extLst>
              <a:ext uri="{FF2B5EF4-FFF2-40B4-BE49-F238E27FC236}">
                <a16:creationId xmlns:a16="http://schemas.microsoft.com/office/drawing/2014/main" id="{DA3AA3D6-DE5D-42B9-BCD7-A5F7F627C199}"/>
              </a:ext>
            </a:extLst>
          </p:cNvPr>
          <p:cNvSpPr>
            <a:spLocks noGrp="1"/>
          </p:cNvSpPr>
          <p:nvPr>
            <p:ph sz="quarter" idx="1"/>
          </p:nvPr>
        </p:nvSpPr>
        <p:spPr>
          <a:xfrm>
            <a:off x="0" y="1600200"/>
            <a:ext cx="7467600" cy="4873625"/>
          </a:xfrm>
        </p:spPr>
        <p:txBody>
          <a:bodyPr/>
          <a:lstStyle/>
          <a:p>
            <a:pPr eaLnBrk="1" hangingPunct="1">
              <a:buFont typeface="Wingdings" panose="05000000000000000000" pitchFamily="2" charset="2"/>
              <a:buNone/>
              <a:defRPr/>
            </a:pPr>
            <a:r>
              <a:rPr lang="en-US" altLang="en-US" sz="2000" dirty="0">
                <a:solidFill>
                  <a:schemeClr val="accent1"/>
                </a:solidFill>
                <a:latin typeface="Franklin Gothic Heavy" panose="020B0903020102020204" pitchFamily="34" charset="0"/>
                <a:cs typeface="Times New Roman" panose="02020603050405020304" pitchFamily="18" charset="0"/>
              </a:rPr>
              <a:t> </a:t>
            </a:r>
            <a:r>
              <a:rPr lang="en-US" altLang="en-US" sz="1950" dirty="0">
                <a:solidFill>
                  <a:schemeClr val="accent1"/>
                </a:solidFill>
                <a:latin typeface="Franklin Gothic Heavy" panose="020B0903020102020204" pitchFamily="34" charset="0"/>
                <a:cs typeface="Times New Roman" panose="02020603050405020304" pitchFamily="18" charset="0"/>
              </a:rPr>
              <a:t>Plagiarism of Authorship</a:t>
            </a:r>
          </a:p>
          <a:p>
            <a:pPr eaLnBrk="1" hangingPunct="1">
              <a:defRPr/>
            </a:pPr>
            <a:endParaRPr lang="en-US" altLang="en-US" dirty="0">
              <a:solidFill>
                <a:schemeClr val="bg1"/>
              </a:solidFill>
              <a:latin typeface="Franklin Gothic Heavy" panose="020B0903020102020204" pitchFamily="34" charset="0"/>
              <a:cs typeface="Times New Roman" panose="02020603050405020304" pitchFamily="18" charset="0"/>
            </a:endParaRPr>
          </a:p>
          <a:p>
            <a:pPr marL="639445" lvl="1" eaLnBrk="1" hangingPunct="1">
              <a:buFont typeface="Wingdings 2" panose="05020102010507070707" pitchFamily="18" charset="2"/>
              <a:buNone/>
              <a:defRPr/>
            </a:pPr>
            <a:r>
              <a:rPr lang="en-US" altLang="en-US" sz="1800" dirty="0">
                <a:solidFill>
                  <a:schemeClr val="tx2"/>
                </a:solidFill>
                <a:latin typeface="Franklin Gothic Heavy" panose="020B0903020102020204" pitchFamily="34" charset="0"/>
                <a:cs typeface="Times New Roman" panose="02020603050405020304" pitchFamily="18" charset="0"/>
              </a:rPr>
              <a:t>Turning in a</a:t>
            </a:r>
          </a:p>
          <a:p>
            <a:pPr marL="639445" lvl="1" eaLnBrk="1" hangingPunct="1">
              <a:buFont typeface="Wingdings 2" panose="05020102010507070707" pitchFamily="18" charset="2"/>
              <a:buNone/>
              <a:defRPr/>
            </a:pPr>
            <a:r>
              <a:rPr lang="en-US" altLang="en-US" sz="1800" dirty="0">
                <a:solidFill>
                  <a:schemeClr val="tx2"/>
                </a:solidFill>
                <a:latin typeface="Franklin Gothic Heavy" panose="020B0903020102020204" pitchFamily="34" charset="0"/>
                <a:cs typeface="Times New Roman" panose="02020603050405020304" pitchFamily="18" charset="0"/>
              </a:rPr>
              <a:t>replication of</a:t>
            </a:r>
          </a:p>
          <a:p>
            <a:pPr marL="639445" lvl="1" eaLnBrk="1" hangingPunct="1">
              <a:buFont typeface="Wingdings 2" panose="05020102010507070707" pitchFamily="18" charset="2"/>
              <a:buNone/>
              <a:defRPr/>
            </a:pPr>
            <a:r>
              <a:rPr lang="en-US" altLang="en-US" sz="1800" dirty="0">
                <a:solidFill>
                  <a:schemeClr val="tx2"/>
                </a:solidFill>
                <a:latin typeface="Franklin Gothic Heavy" panose="020B0903020102020204" pitchFamily="34" charset="0"/>
                <a:cs typeface="Times New Roman" panose="02020603050405020304" pitchFamily="18" charset="0"/>
              </a:rPr>
              <a:t>another’s work</a:t>
            </a:r>
          </a:p>
          <a:p>
            <a:pPr marL="639445" lvl="1" eaLnBrk="1" hangingPunct="1">
              <a:defRPr/>
            </a:pPr>
            <a:endParaRPr lang="en-US" altLang="en-US" sz="1800" dirty="0">
              <a:solidFill>
                <a:schemeClr val="tx2"/>
              </a:solidFill>
              <a:latin typeface="Franklin Gothic Heavy" panose="020B0903020102020204" pitchFamily="34" charset="0"/>
              <a:cs typeface="Times New Roman" panose="02020603050405020304" pitchFamily="18" charset="0"/>
            </a:endParaRPr>
          </a:p>
          <a:p>
            <a:pPr marL="639445" lvl="1" eaLnBrk="1" hangingPunct="1">
              <a:buFont typeface="Wingdings 2" panose="05020102010507070707" pitchFamily="18" charset="2"/>
              <a:buNone/>
              <a:defRPr/>
            </a:pPr>
            <a:r>
              <a:rPr lang="en-US" altLang="en-US" sz="1800" dirty="0">
                <a:solidFill>
                  <a:schemeClr val="tx2"/>
                </a:solidFill>
                <a:latin typeface="Franklin Gothic Heavy" panose="020B0903020102020204" pitchFamily="34" charset="0"/>
                <a:cs typeface="Times New Roman" panose="02020603050405020304" pitchFamily="18" charset="0"/>
              </a:rPr>
              <a:t>Submitting a paper</a:t>
            </a:r>
          </a:p>
          <a:p>
            <a:pPr marL="639445" lvl="1" eaLnBrk="1" hangingPunct="1">
              <a:buFont typeface="Wingdings 2" panose="05020102010507070707" pitchFamily="18" charset="2"/>
              <a:buNone/>
              <a:defRPr/>
            </a:pPr>
            <a:r>
              <a:rPr lang="en-US" altLang="en-US" sz="1800" dirty="0">
                <a:solidFill>
                  <a:schemeClr val="tx2"/>
                </a:solidFill>
                <a:latin typeface="Franklin Gothic Heavy" panose="020B0903020102020204" pitchFamily="34" charset="0"/>
                <a:cs typeface="Times New Roman" panose="02020603050405020304" pitchFamily="18" charset="0"/>
              </a:rPr>
              <a:t>that you got off the</a:t>
            </a:r>
          </a:p>
          <a:p>
            <a:pPr marL="639445" lvl="1" eaLnBrk="1" hangingPunct="1">
              <a:buFont typeface="Wingdings 2" panose="05020102010507070707" pitchFamily="18" charset="2"/>
              <a:buNone/>
              <a:defRPr/>
            </a:pPr>
            <a:r>
              <a:rPr lang="en-US" altLang="en-US" sz="1800" dirty="0">
                <a:solidFill>
                  <a:schemeClr val="tx2"/>
                </a:solidFill>
                <a:latin typeface="Franklin Gothic Heavy" panose="020B0903020102020204" pitchFamily="34" charset="0"/>
                <a:cs typeface="Times New Roman" panose="02020603050405020304" pitchFamily="18" charset="0"/>
              </a:rPr>
              <a:t>internet or from a</a:t>
            </a:r>
          </a:p>
          <a:p>
            <a:pPr marL="639445" lvl="1" eaLnBrk="1" hangingPunct="1">
              <a:buNone/>
              <a:defRPr/>
            </a:pPr>
            <a:r>
              <a:rPr lang="en-US" altLang="en-US" sz="1800" dirty="0">
                <a:solidFill>
                  <a:schemeClr val="tx2"/>
                </a:solidFill>
                <a:latin typeface="Franklin Gothic Heavy"/>
                <a:cs typeface="Times New Roman"/>
              </a:rPr>
              <a:t>family member or friend </a:t>
            </a:r>
            <a:endParaRPr lang="en-US" altLang="en-US" sz="1800" dirty="0">
              <a:solidFill>
                <a:schemeClr val="tx2"/>
              </a:solidFill>
              <a:latin typeface="Franklin Gothic Heavy" panose="020B0903020102020204" pitchFamily="34" charset="0"/>
              <a:cs typeface="Times New Roman" panose="02020603050405020304" pitchFamily="18" charset="0"/>
            </a:endParaRPr>
          </a:p>
          <a:p>
            <a:pPr marL="639445" lvl="1" eaLnBrk="1" hangingPunct="1">
              <a:buFont typeface="Wingdings 2" panose="05020102010507070707" pitchFamily="18" charset="2"/>
              <a:buNone/>
              <a:defRPr/>
            </a:pPr>
            <a:r>
              <a:rPr lang="en-US" altLang="en-US" sz="1800" dirty="0">
                <a:solidFill>
                  <a:schemeClr val="tx2"/>
                </a:solidFill>
                <a:latin typeface="Franklin Gothic Heavy" panose="020B0903020102020204" pitchFamily="34" charset="0"/>
                <a:cs typeface="Times New Roman" panose="02020603050405020304" pitchFamily="18" charset="0"/>
              </a:rPr>
              <a:t>and presenting</a:t>
            </a:r>
          </a:p>
          <a:p>
            <a:pPr marL="639445" lvl="1" eaLnBrk="1" hangingPunct="1">
              <a:buFont typeface="Wingdings 2" panose="05020102010507070707" pitchFamily="18" charset="2"/>
              <a:buNone/>
              <a:defRPr/>
            </a:pPr>
            <a:r>
              <a:rPr lang="en-US" altLang="en-US" sz="1800" dirty="0">
                <a:solidFill>
                  <a:schemeClr val="tx2"/>
                </a:solidFill>
                <a:latin typeface="Franklin Gothic Heavy" panose="020B0903020102020204" pitchFamily="34" charset="0"/>
                <a:cs typeface="Times New Roman" panose="02020603050405020304" pitchFamily="18" charset="0"/>
              </a:rPr>
              <a:t>it as your own </a:t>
            </a:r>
            <a:endParaRPr lang="en-US" altLang="en-US" sz="1800" dirty="0">
              <a:solidFill>
                <a:schemeClr val="tx2"/>
              </a:solidFill>
            </a:endParaRPr>
          </a:p>
        </p:txBody>
      </p:sp>
      <p:sp>
        <p:nvSpPr>
          <p:cNvPr id="21509" name="TextBox 4">
            <a:extLst>
              <a:ext uri="{FF2B5EF4-FFF2-40B4-BE49-F238E27FC236}">
                <a16:creationId xmlns:a16="http://schemas.microsoft.com/office/drawing/2014/main" id="{EEED7306-2807-4713-9570-061E31DC240F}"/>
              </a:ext>
            </a:extLst>
          </p:cNvPr>
          <p:cNvSpPr txBox="1">
            <a:spLocks noChangeArrowheads="1"/>
          </p:cNvSpPr>
          <p:nvPr/>
        </p:nvSpPr>
        <p:spPr bwMode="auto">
          <a:xfrm>
            <a:off x="8420100" y="6256338"/>
            <a:ext cx="76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www.ccp.edu/site/news_room/transcripts/0108/jpegs/creative_writing.jpg">
            <a:extLst>
              <a:ext uri="{FF2B5EF4-FFF2-40B4-BE49-F238E27FC236}">
                <a16:creationId xmlns:a16="http://schemas.microsoft.com/office/drawing/2014/main" id="{8B03DDAC-9E3A-4474-8E63-B14573D193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6513"/>
            <a:ext cx="6248400" cy="689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850FE7D4-315D-42F1-9210-BD3B5F6B939C}"/>
              </a:ext>
            </a:extLst>
          </p:cNvPr>
          <p:cNvSpPr>
            <a:spLocks noGrp="1"/>
          </p:cNvSpPr>
          <p:nvPr>
            <p:ph type="title"/>
          </p:nvPr>
        </p:nvSpPr>
        <p:spPr>
          <a:xfrm>
            <a:off x="228600" y="685800"/>
            <a:ext cx="5410200" cy="457200"/>
          </a:xfrm>
        </p:spPr>
        <p:txBody>
          <a:bodyPr>
            <a:noAutofit/>
          </a:bodyPr>
          <a:lstStyle/>
          <a:p>
            <a:pPr eaLnBrk="1" fontAlgn="auto" hangingPunct="1">
              <a:spcAft>
                <a:spcPts val="0"/>
              </a:spcAft>
              <a:defRPr/>
            </a:pPr>
            <a:r>
              <a:rPr lang="en-US" sz="2600" dirty="0"/>
              <a:t>The Fifth Type of plagiarism</a:t>
            </a:r>
          </a:p>
        </p:txBody>
      </p:sp>
      <p:sp>
        <p:nvSpPr>
          <p:cNvPr id="3" name="Content Placeholder 2">
            <a:extLst>
              <a:ext uri="{FF2B5EF4-FFF2-40B4-BE49-F238E27FC236}">
                <a16:creationId xmlns:a16="http://schemas.microsoft.com/office/drawing/2014/main" id="{5D48D924-B075-48D8-BF4F-F7327869F879}"/>
              </a:ext>
            </a:extLst>
          </p:cNvPr>
          <p:cNvSpPr>
            <a:spLocks noGrp="1"/>
          </p:cNvSpPr>
          <p:nvPr>
            <p:ph type="body" idx="2"/>
          </p:nvPr>
        </p:nvSpPr>
        <p:spPr>
          <a:xfrm>
            <a:off x="6400800" y="228600"/>
            <a:ext cx="2438400" cy="6172200"/>
          </a:xfrm>
        </p:spPr>
        <p:txBody>
          <a:bodyPr>
            <a:normAutofit/>
          </a:bodyPr>
          <a:lstStyle/>
          <a:p>
            <a:pPr eaLnBrk="1" fontAlgn="auto" hangingPunct="1">
              <a:buFont typeface="Wingdings"/>
              <a:buNone/>
              <a:defRPr/>
            </a:pPr>
            <a:r>
              <a:rPr lang="en-US" sz="1800" dirty="0">
                <a:solidFill>
                  <a:schemeClr val="tx1">
                    <a:lumMod val="50000"/>
                    <a:lumOff val="50000"/>
                  </a:schemeClr>
                </a:solidFill>
                <a:latin typeface="Franklin Gothic Heavy" pitchFamily="34" charset="0"/>
                <a:cs typeface="Times New Roman" pitchFamily="18" charset="0"/>
              </a:rPr>
              <a:t>Plagiarism of Self</a:t>
            </a:r>
          </a:p>
          <a:p>
            <a:pPr marL="640080" lvl="1" indent="-274320" eaLnBrk="1" fontAlgn="auto" hangingPunct="1">
              <a:spcAft>
                <a:spcPts val="0"/>
              </a:spcAft>
              <a:buFont typeface="Arial" pitchFamily="34" charset="0"/>
              <a:buChar char="•"/>
              <a:defRPr/>
            </a:pPr>
            <a:r>
              <a:rPr lang="en-US" sz="1800" dirty="0">
                <a:solidFill>
                  <a:schemeClr val="tx1">
                    <a:lumMod val="50000"/>
                    <a:lumOff val="50000"/>
                  </a:schemeClr>
                </a:solidFill>
                <a:latin typeface="Franklin Gothic Heavy" pitchFamily="34" charset="0"/>
                <a:cs typeface="Times New Roman" pitchFamily="18" charset="0"/>
              </a:rPr>
              <a:t>The use of previous work for a separate assignment</a:t>
            </a:r>
          </a:p>
          <a:p>
            <a:pPr marL="640080" lvl="1" indent="-274320" eaLnBrk="1" fontAlgn="auto" hangingPunct="1">
              <a:spcAft>
                <a:spcPts val="0"/>
              </a:spcAft>
              <a:buFont typeface="Arial" pitchFamily="34" charset="0"/>
              <a:buChar char="•"/>
              <a:defRPr/>
            </a:pPr>
            <a:r>
              <a:rPr lang="en-US" sz="1800" dirty="0">
                <a:solidFill>
                  <a:schemeClr val="tx1">
                    <a:lumMod val="50000"/>
                    <a:lumOff val="50000"/>
                  </a:schemeClr>
                </a:solidFill>
                <a:latin typeface="Franklin Gothic Heavy" pitchFamily="34" charset="0"/>
                <a:cs typeface="Times New Roman" pitchFamily="18" charset="0"/>
              </a:rPr>
              <a:t> Although these were your original words and thoughts; receiving credit for a previous assignment is considered cheating.</a:t>
            </a:r>
          </a:p>
          <a:p>
            <a:pPr marL="640080" lvl="1" indent="-274320" eaLnBrk="1" fontAlgn="auto" hangingPunct="1">
              <a:spcAft>
                <a:spcPts val="0"/>
              </a:spcAft>
              <a:buFont typeface="Arial" pitchFamily="34" charset="0"/>
              <a:buChar char="•"/>
              <a:defRPr/>
            </a:pPr>
            <a:r>
              <a:rPr lang="en-US" sz="1800" dirty="0">
                <a:solidFill>
                  <a:schemeClr val="tx1">
                    <a:lumMod val="50000"/>
                    <a:lumOff val="50000"/>
                  </a:schemeClr>
                </a:solidFill>
                <a:latin typeface="Franklin Gothic Heavy" pitchFamily="34" charset="0"/>
                <a:cs typeface="Times New Roman" pitchFamily="18" charset="0"/>
              </a:rPr>
              <a:t>You have not done the work for this assignment.</a:t>
            </a:r>
            <a:endParaRPr lang="en-US" sz="1800" dirty="0">
              <a:solidFill>
                <a:schemeClr val="tx1">
                  <a:lumMod val="50000"/>
                  <a:lumOff val="50000"/>
                </a:schemeClr>
              </a:solidFill>
            </a:endParaRPr>
          </a:p>
        </p:txBody>
      </p:sp>
      <p:sp>
        <p:nvSpPr>
          <p:cNvPr id="22533" name="TextBox 4">
            <a:extLst>
              <a:ext uri="{FF2B5EF4-FFF2-40B4-BE49-F238E27FC236}">
                <a16:creationId xmlns:a16="http://schemas.microsoft.com/office/drawing/2014/main" id="{EA198B89-6CBD-4A63-8874-38A8CDD090B5}"/>
              </a:ext>
            </a:extLst>
          </p:cNvPr>
          <p:cNvSpPr txBox="1">
            <a:spLocks noChangeArrowheads="1"/>
          </p:cNvSpPr>
          <p:nvPr/>
        </p:nvSpPr>
        <p:spPr bwMode="auto">
          <a:xfrm>
            <a:off x="8420100" y="6256338"/>
            <a:ext cx="76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7A9A4-E884-470D-A373-DB595AE3C234}"/>
              </a:ext>
            </a:extLst>
          </p:cNvPr>
          <p:cNvSpPr>
            <a:spLocks noGrp="1"/>
          </p:cNvSpPr>
          <p:nvPr>
            <p:ph type="title"/>
          </p:nvPr>
        </p:nvSpPr>
        <p:spPr/>
        <p:txBody>
          <a:bodyPr/>
          <a:lstStyle/>
          <a:p>
            <a:pPr algn="ctr" eaLnBrk="1" fontAlgn="auto" hangingPunct="1">
              <a:spcAft>
                <a:spcPts val="0"/>
              </a:spcAft>
              <a:defRPr/>
            </a:pPr>
            <a:r>
              <a:rPr lang="en-US" dirty="0"/>
              <a:t>The Bishop Hartley Policy Regarding Plagiarism</a:t>
            </a:r>
          </a:p>
        </p:txBody>
      </p:sp>
      <p:sp>
        <p:nvSpPr>
          <p:cNvPr id="23555" name="Content Placeholder 2">
            <a:extLst>
              <a:ext uri="{FF2B5EF4-FFF2-40B4-BE49-F238E27FC236}">
                <a16:creationId xmlns:a16="http://schemas.microsoft.com/office/drawing/2014/main" id="{05A10B9E-5089-40A7-B80C-5BDA49307492}"/>
              </a:ext>
            </a:extLst>
          </p:cNvPr>
          <p:cNvSpPr>
            <a:spLocks noGrp="1"/>
          </p:cNvSpPr>
          <p:nvPr>
            <p:ph sz="quarter" idx="1"/>
          </p:nvPr>
        </p:nvSpPr>
        <p:spPr>
          <a:xfrm>
            <a:off x="533400" y="1524000"/>
            <a:ext cx="7696200" cy="4873625"/>
          </a:xfrm>
        </p:spPr>
        <p:txBody>
          <a:bodyPr/>
          <a:lstStyle/>
          <a:p>
            <a:pPr marL="0" indent="0" eaLnBrk="1" hangingPunct="1">
              <a:buNone/>
            </a:pPr>
            <a:r>
              <a:rPr lang="en-US" altLang="en-US" dirty="0">
                <a:latin typeface="Arial"/>
                <a:cs typeface="Arial"/>
              </a:rPr>
              <a:t>The Bishop Hartley policy on plagiarism is part of the larger, more encompassing Academic Integrity Policy. Students and parents are responsible for reading the full policy before signing the Student Handbook Acknowledgement each school year.</a:t>
            </a:r>
          </a:p>
          <a:p>
            <a:pPr marL="0" indent="0" eaLnBrk="1" hangingPunct="1">
              <a:buFont typeface="Wingdings" panose="05000000000000000000" pitchFamily="2" charset="2"/>
              <a:buNone/>
            </a:pPr>
            <a:endParaRPr lang="en-US" altLang="en-US">
              <a:latin typeface="Arial" panose="020B0604020202020204" pitchFamily="34" charset="0"/>
              <a:cs typeface="Arial" panose="020B0604020202020204" pitchFamily="34" charset="0"/>
            </a:endParaRPr>
          </a:p>
          <a:p>
            <a:pPr marL="0" indent="0" eaLnBrk="1" hangingPunct="1">
              <a:buNone/>
            </a:pPr>
            <a:r>
              <a:rPr lang="en-US" altLang="en-US" dirty="0">
                <a:latin typeface="Arial"/>
                <a:cs typeface="Arial"/>
              </a:rPr>
              <a:t>The policy is printed on the slides that follow. Parents should be aware that consequences for plagiarism are cumulative over four years and administered by the Dean of Students, Mr. Jacob Matuska. Questions about consequences should be directed to him.</a:t>
            </a:r>
          </a:p>
          <a:p>
            <a:pPr marL="0" indent="0" eaLnBrk="1" hangingPunct="1">
              <a:buFont typeface="Wingdings" panose="05000000000000000000" pitchFamily="2" charset="2"/>
              <a:buNone/>
            </a:pPr>
            <a:endParaRPr lang="en-US" altLang="en-US" sz="1800">
              <a:latin typeface="Arial" panose="020B0604020202020204" pitchFamily="34" charset="0"/>
              <a:cs typeface="Arial" panose="020B0604020202020204" pitchFamily="34" charset="0"/>
            </a:endParaRPr>
          </a:p>
          <a:p>
            <a:pPr marL="0" indent="0" eaLnBrk="1" hangingPunct="1">
              <a:buFont typeface="Wingdings" panose="05000000000000000000" pitchFamily="2" charset="2"/>
              <a:buNone/>
            </a:pPr>
            <a:r>
              <a:rPr lang="en-US" altLang="en-US" sz="1800" dirty="0">
                <a:latin typeface="Arial"/>
                <a:cs typeface="Arial"/>
              </a:rPr>
              <a:t>Slides with a double ** are from the Bishop Hartley Student Handbook.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0FCC0DE-EC3A-4244-97EB-16E28D278A92}"/>
              </a:ext>
            </a:extLst>
          </p:cNvPr>
          <p:cNvSpPr txBox="1"/>
          <p:nvPr/>
        </p:nvSpPr>
        <p:spPr>
          <a:xfrm>
            <a:off x="838200" y="304800"/>
            <a:ext cx="7467600" cy="6740525"/>
          </a:xfrm>
          <a:prstGeom prst="rect">
            <a:avLst/>
          </a:prstGeom>
          <a:noFill/>
        </p:spPr>
        <p:txBody>
          <a:bodyPr>
            <a:spAutoFit/>
          </a:bodyPr>
          <a:lstStyle/>
          <a:p>
            <a:pPr eaLnBrk="1" hangingPunct="1">
              <a:defRPr/>
            </a:pPr>
            <a:r>
              <a:rPr lang="en-US" dirty="0"/>
              <a:t>This is the full policy on plagiarism:</a:t>
            </a:r>
          </a:p>
          <a:p>
            <a:pPr eaLnBrk="1" hangingPunct="1">
              <a:defRPr/>
            </a:pPr>
            <a:endParaRPr lang="en-US" dirty="0"/>
          </a:p>
          <a:p>
            <a:pPr eaLnBrk="1" hangingPunct="1">
              <a:defRPr/>
            </a:pPr>
            <a:r>
              <a:rPr lang="en-US" dirty="0"/>
              <a:t>The English department at Bishop Hartley High School has adopted the following definition of plagiarism from the article, “What is Plagiarism” (https://www.plagiarism.org/article/whatis-plagiarism, May 18, 2017) that each academic department will adhere to: </a:t>
            </a:r>
          </a:p>
          <a:p>
            <a:pPr eaLnBrk="1" hangingPunct="1">
              <a:defRPr/>
            </a:pPr>
            <a:endParaRPr lang="en-US" dirty="0"/>
          </a:p>
          <a:p>
            <a:pPr eaLnBrk="1" hangingPunct="1">
              <a:defRPr/>
            </a:pPr>
            <a:r>
              <a:rPr lang="en-US" dirty="0"/>
              <a:t>According to the Merriam-Webster online dictionary, to "plagiarize" means: </a:t>
            </a:r>
          </a:p>
          <a:p>
            <a:pPr marL="285750" indent="-285750" eaLnBrk="1" hangingPunct="1">
              <a:buFont typeface="Arial" panose="020B0604020202020204" pitchFamily="34" charset="0"/>
              <a:buChar char="•"/>
              <a:defRPr/>
            </a:pPr>
            <a:r>
              <a:rPr lang="en-US" dirty="0"/>
              <a:t>to steal and pass off (the ideas or words of another) as one’s own </a:t>
            </a:r>
          </a:p>
          <a:p>
            <a:pPr marL="285750" indent="-285750" eaLnBrk="1" hangingPunct="1">
              <a:buFont typeface="Arial" panose="020B0604020202020204" pitchFamily="34" charset="0"/>
              <a:buChar char="•"/>
              <a:defRPr/>
            </a:pPr>
            <a:r>
              <a:rPr lang="en-US" dirty="0"/>
              <a:t>to use (another’s production) without crediting the source </a:t>
            </a:r>
          </a:p>
          <a:p>
            <a:pPr marL="285750" indent="-285750" eaLnBrk="1" hangingPunct="1">
              <a:buFont typeface="Arial" panose="020B0604020202020204" pitchFamily="34" charset="0"/>
              <a:buChar char="•"/>
              <a:defRPr/>
            </a:pPr>
            <a:r>
              <a:rPr lang="en-US" dirty="0"/>
              <a:t>to commit literary theft </a:t>
            </a:r>
          </a:p>
          <a:p>
            <a:pPr marL="285750" indent="-285750" eaLnBrk="1" hangingPunct="1">
              <a:buFont typeface="Arial" panose="020B0604020202020204" pitchFamily="34" charset="0"/>
              <a:buChar char="•"/>
              <a:defRPr/>
            </a:pPr>
            <a:r>
              <a:rPr lang="en-US" dirty="0"/>
              <a:t>to present as new and original an idea or product derived from an existing source.</a:t>
            </a:r>
          </a:p>
          <a:p>
            <a:pPr eaLnBrk="1" hangingPunct="1">
              <a:defRPr/>
            </a:pPr>
            <a:endParaRPr lang="en-US" dirty="0"/>
          </a:p>
          <a:p>
            <a:pPr eaLnBrk="1" hangingPunct="1">
              <a:defRPr/>
            </a:pPr>
            <a:r>
              <a:rPr lang="en-US" dirty="0"/>
              <a:t>In other words, plagiarism is an act of fraud. It involves both stealing someone else’s work and lying about it afterward.</a:t>
            </a:r>
          </a:p>
          <a:p>
            <a:pPr eaLnBrk="1" hangingPunct="1">
              <a:defRPr/>
            </a:pPr>
            <a:endParaRPr lang="en-US" dirty="0"/>
          </a:p>
          <a:p>
            <a:pPr eaLnBrk="1" hangingPunct="1">
              <a:defRPr/>
            </a:pPr>
            <a:r>
              <a:rPr lang="en-US" dirty="0"/>
              <a:t>All students will review this definition of plagiarism in their English classes at the beginning of the school year and learn how to utilize turnitin.com as a resource. Additionally, each faculty member is asked to discuss academic integrity with their students to ensure clarity on the subject.</a:t>
            </a:r>
            <a:endParaRPr lang="en-US" altLang="en-US" dirty="0"/>
          </a:p>
          <a:p>
            <a:pPr>
              <a:defRPr/>
            </a:pPr>
            <a:endParaRPr lang="en-US" dirty="0"/>
          </a:p>
        </p:txBody>
      </p:sp>
      <p:sp>
        <p:nvSpPr>
          <p:cNvPr id="24579" name="TextBox 2">
            <a:extLst>
              <a:ext uri="{FF2B5EF4-FFF2-40B4-BE49-F238E27FC236}">
                <a16:creationId xmlns:a16="http://schemas.microsoft.com/office/drawing/2014/main" id="{C332D158-831B-4778-8AFA-B4D547D659D1}"/>
              </a:ext>
            </a:extLst>
          </p:cNvPr>
          <p:cNvSpPr txBox="1">
            <a:spLocks noChangeArrowheads="1"/>
          </p:cNvSpPr>
          <p:nvPr/>
        </p:nvSpPr>
        <p:spPr bwMode="auto">
          <a:xfrm>
            <a:off x="8153400" y="6172200"/>
            <a:ext cx="685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23D4EB-3D81-4F6E-ABB9-0DF6C482F79F}"/>
              </a:ext>
            </a:extLst>
          </p:cNvPr>
          <p:cNvSpPr/>
          <p:nvPr/>
        </p:nvSpPr>
        <p:spPr>
          <a:xfrm>
            <a:off x="685800" y="533400"/>
            <a:ext cx="7791370" cy="4832092"/>
          </a:xfrm>
          <a:prstGeom prst="rect">
            <a:avLst/>
          </a:prstGeom>
        </p:spPr>
        <p:txBody>
          <a:bodyPr wrap="square" lIns="91440" tIns="45720" rIns="91440" bIns="45720" anchor="t">
            <a:spAutoFit/>
          </a:bodyPr>
          <a:lstStyle/>
          <a:p>
            <a:pPr>
              <a:defRPr/>
            </a:pPr>
            <a:r>
              <a:rPr lang="en-US" sz="2800" dirty="0">
                <a:latin typeface="Arial"/>
                <a:cs typeface="Arial"/>
              </a:rPr>
              <a:t>Plagiarism is considered a major violation o </a:t>
            </a:r>
            <a:r>
              <a:rPr lang="en-US" sz="2800" dirty="0" err="1">
                <a:latin typeface="Arial"/>
                <a:cs typeface="Arial"/>
              </a:rPr>
              <a:t>fthe</a:t>
            </a:r>
            <a:r>
              <a:rPr lang="en-US" sz="2800" dirty="0">
                <a:latin typeface="Arial"/>
                <a:cs typeface="Arial"/>
              </a:rPr>
              <a:t> academic integrity policy</a:t>
            </a:r>
            <a:endParaRPr lang="en-US" sz="2800" dirty="0">
              <a:cs typeface="Arial"/>
            </a:endParaRPr>
          </a:p>
          <a:p>
            <a:pPr>
              <a:defRPr/>
            </a:pPr>
            <a:endParaRPr lang="en-US" sz="2800" dirty="0">
              <a:cs typeface="Arial"/>
            </a:endParaRPr>
          </a:p>
          <a:p>
            <a:pPr>
              <a:defRPr/>
            </a:pPr>
            <a:r>
              <a:rPr lang="en-US" sz="2800" dirty="0">
                <a:latin typeface="Arial"/>
                <a:cs typeface="Arial"/>
              </a:rPr>
              <a:t>Major offenses of academic dishonesty are determined to significantly impact a student’s ability to demonstrate mastery of concepts. </a:t>
            </a:r>
            <a:r>
              <a:rPr lang="en-US" sz="2800" b="1" dirty="0">
                <a:latin typeface="Arial"/>
                <a:cs typeface="Arial"/>
              </a:rPr>
              <a:t>Major offenses involve a premeditated plan to commit an act of academic </a:t>
            </a:r>
            <a:r>
              <a:rPr lang="en-US" sz="2800" b="1">
                <a:latin typeface="Arial"/>
                <a:cs typeface="Arial"/>
              </a:rPr>
              <a:t>dishonesty.</a:t>
            </a:r>
            <a:endParaRPr lang="en-US" sz="2800" b="1">
              <a:cs typeface="Arial"/>
            </a:endParaRPr>
          </a:p>
          <a:p>
            <a:pPr>
              <a:defRPr/>
            </a:pPr>
            <a:endParaRPr lang="en-US" sz="2800" dirty="0">
              <a:cs typeface="Arial"/>
            </a:endParaRPr>
          </a:p>
          <a:p>
            <a:pPr>
              <a:defRPr/>
            </a:pPr>
            <a:r>
              <a:rPr lang="en-US" sz="2800" dirty="0">
                <a:latin typeface="Arial"/>
                <a:cs typeface="Arial"/>
              </a:rPr>
              <a:t>The consequences of plagiarism are on the slides which follow.</a:t>
            </a:r>
            <a:endParaRPr lang="en-US" sz="2800" dirty="0"/>
          </a:p>
        </p:txBody>
      </p:sp>
      <p:sp>
        <p:nvSpPr>
          <p:cNvPr id="28675" name="TextBox 2">
            <a:extLst>
              <a:ext uri="{FF2B5EF4-FFF2-40B4-BE49-F238E27FC236}">
                <a16:creationId xmlns:a16="http://schemas.microsoft.com/office/drawing/2014/main" id="{127B74FB-1171-4356-951B-C3CF4C839470}"/>
              </a:ext>
            </a:extLst>
          </p:cNvPr>
          <p:cNvSpPr txBox="1">
            <a:spLocks noChangeArrowheads="1"/>
          </p:cNvSpPr>
          <p:nvPr/>
        </p:nvSpPr>
        <p:spPr bwMode="auto">
          <a:xfrm>
            <a:off x="8153400" y="6172200"/>
            <a:ext cx="685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4353E64-B12F-40B3-9E54-EE616FB0AF0C}"/>
              </a:ext>
            </a:extLst>
          </p:cNvPr>
          <p:cNvSpPr/>
          <p:nvPr/>
        </p:nvSpPr>
        <p:spPr>
          <a:xfrm>
            <a:off x="404971" y="197323"/>
            <a:ext cx="8376051" cy="5355312"/>
          </a:xfrm>
          <a:prstGeom prst="rect">
            <a:avLst/>
          </a:prstGeom>
        </p:spPr>
        <p:txBody>
          <a:bodyPr wrap="square" lIns="91440" tIns="45720" rIns="91440" bIns="45720" anchor="t">
            <a:spAutoFit/>
          </a:bodyPr>
          <a:lstStyle/>
          <a:p>
            <a:pPr>
              <a:defRPr/>
            </a:pPr>
            <a:r>
              <a:rPr lang="en-US" dirty="0">
                <a:latin typeface="Arial"/>
                <a:cs typeface="Arial"/>
              </a:rPr>
              <a:t>A first major violation of academic integrity results in the following: </a:t>
            </a:r>
            <a:endParaRPr lang="en-US" dirty="0">
              <a:cs typeface="Arial"/>
            </a:endParaRPr>
          </a:p>
          <a:p>
            <a:pPr>
              <a:defRPr/>
            </a:pPr>
            <a:endParaRPr lang="en-US" dirty="0">
              <a:latin typeface="Arial"/>
              <a:cs typeface="Arial"/>
            </a:endParaRPr>
          </a:p>
          <a:p>
            <a:pPr marL="285750" indent="-285750">
              <a:buFont typeface="Arial"/>
              <a:buChar char="•"/>
              <a:defRPr/>
            </a:pPr>
            <a:r>
              <a:rPr lang="en-US" dirty="0">
                <a:latin typeface="Arial"/>
                <a:cs typeface="Arial"/>
              </a:rPr>
              <a:t>The teacher will discuss the incident with the student and then contact the student’s parents by phone and email. </a:t>
            </a:r>
            <a:endParaRPr lang="en-US" dirty="0">
              <a:cs typeface="Arial"/>
            </a:endParaRPr>
          </a:p>
          <a:p>
            <a:pPr marL="285750" indent="-285750">
              <a:buFont typeface="Arial"/>
              <a:buChar char="•"/>
              <a:defRPr/>
            </a:pPr>
            <a:r>
              <a:rPr lang="en-US" dirty="0">
                <a:latin typeface="Arial"/>
                <a:cs typeface="Arial"/>
              </a:rPr>
              <a:t>The Vice Principal of Academics &amp; Student Services, the Dean of Students, and the student’s School Counselor will be notified of the violation. </a:t>
            </a:r>
            <a:endParaRPr lang="en-US">
              <a:cs typeface="Arial"/>
            </a:endParaRPr>
          </a:p>
          <a:p>
            <a:pPr marL="285750" indent="-285750">
              <a:buFont typeface="Arial"/>
              <a:buChar char="•"/>
              <a:defRPr/>
            </a:pPr>
            <a:r>
              <a:rPr lang="en-US" dirty="0">
                <a:latin typeface="Arial"/>
                <a:cs typeface="Arial"/>
              </a:rPr>
              <a:t>The student will receive 10 demerits and be assigned to serve one After School Detention.</a:t>
            </a:r>
            <a:endParaRPr lang="en-US">
              <a:cs typeface="Arial"/>
            </a:endParaRPr>
          </a:p>
          <a:p>
            <a:pPr marL="285750" indent="-285750">
              <a:buFont typeface="Arial"/>
              <a:buChar char="•"/>
              <a:defRPr/>
            </a:pPr>
            <a:r>
              <a:rPr lang="en-US" dirty="0">
                <a:latin typeface="Arial"/>
                <a:cs typeface="Arial"/>
              </a:rPr>
              <a:t>The student will be required to make up the assignment or assessment or take an alternative assessment. All make-up work will occur during office hours or at a mutually agreed upon time with the teacher to properly evaluate mastery of learning objectives. </a:t>
            </a:r>
            <a:endParaRPr lang="en-US" dirty="0">
              <a:cs typeface="Arial"/>
            </a:endParaRPr>
          </a:p>
          <a:p>
            <a:pPr marL="285750" indent="-285750">
              <a:buFont typeface="Arial"/>
              <a:buChar char="•"/>
              <a:defRPr/>
            </a:pPr>
            <a:r>
              <a:rPr lang="en-US" dirty="0">
                <a:latin typeface="Arial"/>
                <a:cs typeface="Arial"/>
              </a:rPr>
              <a:t>Students will be required to pay a proctoring fee of $25.00 to the teacher if extra time outside of office hours is required to make up the work or assessment. </a:t>
            </a:r>
            <a:endParaRPr lang="en-US" dirty="0">
              <a:cs typeface="Arial"/>
            </a:endParaRPr>
          </a:p>
          <a:p>
            <a:pPr marL="285750" indent="-285750">
              <a:buFont typeface="Arial"/>
              <a:buChar char="•"/>
              <a:defRPr/>
            </a:pPr>
            <a:r>
              <a:rPr lang="en-US" dirty="0">
                <a:latin typeface="Arial"/>
                <a:cs typeface="Arial"/>
              </a:rPr>
              <a:t>Students will receive a grade no higher than a C for the respective assessment. </a:t>
            </a:r>
          </a:p>
          <a:p>
            <a:pPr marL="285750" indent="-285750">
              <a:buFont typeface="Arial"/>
              <a:buChar char="•"/>
              <a:defRPr/>
            </a:pPr>
            <a:endParaRPr lang="en-US" dirty="0">
              <a:cs typeface="Arial"/>
            </a:endParaRPr>
          </a:p>
          <a:p>
            <a:pPr marL="285750" indent="-285750">
              <a:buFont typeface="Arial"/>
              <a:buChar char="•"/>
              <a:defRPr/>
            </a:pPr>
            <a:r>
              <a:rPr lang="en-US" dirty="0">
                <a:latin typeface="Arial"/>
                <a:cs typeface="Arial"/>
              </a:rPr>
              <a:t>Continued next slide</a:t>
            </a:r>
            <a:endParaRPr lang="en-US" dirty="0">
              <a:cs typeface="Arial"/>
            </a:endParaRPr>
          </a:p>
        </p:txBody>
      </p:sp>
      <p:sp>
        <p:nvSpPr>
          <p:cNvPr id="29699" name="TextBox 2">
            <a:extLst>
              <a:ext uri="{FF2B5EF4-FFF2-40B4-BE49-F238E27FC236}">
                <a16:creationId xmlns:a16="http://schemas.microsoft.com/office/drawing/2014/main" id="{8F206E7D-721B-492E-A54C-9ED183A76AA1}"/>
              </a:ext>
            </a:extLst>
          </p:cNvPr>
          <p:cNvSpPr txBox="1">
            <a:spLocks noChangeArrowheads="1"/>
          </p:cNvSpPr>
          <p:nvPr/>
        </p:nvSpPr>
        <p:spPr bwMode="auto">
          <a:xfrm>
            <a:off x="8153400" y="6172200"/>
            <a:ext cx="685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extBox 2">
            <a:extLst>
              <a:ext uri="{FF2B5EF4-FFF2-40B4-BE49-F238E27FC236}">
                <a16:creationId xmlns:a16="http://schemas.microsoft.com/office/drawing/2014/main" id="{C5CA8E1F-983C-4A8F-8AE3-506D259D95E4}"/>
              </a:ext>
            </a:extLst>
          </p:cNvPr>
          <p:cNvSpPr txBox="1">
            <a:spLocks noChangeArrowheads="1"/>
          </p:cNvSpPr>
          <p:nvPr/>
        </p:nvSpPr>
        <p:spPr bwMode="auto">
          <a:xfrm>
            <a:off x="8153400" y="6172200"/>
            <a:ext cx="685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a:t>**</a:t>
            </a:r>
          </a:p>
        </p:txBody>
      </p:sp>
      <p:sp>
        <p:nvSpPr>
          <p:cNvPr id="3" name="TextBox 2">
            <a:extLst>
              <a:ext uri="{FF2B5EF4-FFF2-40B4-BE49-F238E27FC236}">
                <a16:creationId xmlns:a16="http://schemas.microsoft.com/office/drawing/2014/main" id="{16B91852-8846-426F-2949-49FB90BBC48C}"/>
              </a:ext>
            </a:extLst>
          </p:cNvPr>
          <p:cNvSpPr txBox="1"/>
          <p:nvPr/>
        </p:nvSpPr>
        <p:spPr>
          <a:xfrm>
            <a:off x="184967" y="298792"/>
            <a:ext cx="8518708"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a:latin typeface="Arial"/>
                <a:cs typeface="Arial"/>
              </a:rPr>
              <a:t>Any student involved in athletics, extracurriculars, theatre, and/or house leadership will have the Athletic Director, his or her Coach and/or Club Sponsor notified and will be placed on probation. Any further violations of academic integrity may result in a loss of a percentage of participation.</a:t>
            </a:r>
          </a:p>
          <a:p>
            <a:pPr marL="285750" indent="-285750">
              <a:buFont typeface="Arial"/>
              <a:buChar char="•"/>
            </a:pPr>
            <a:r>
              <a:rPr lang="en-US" dirty="0">
                <a:latin typeface="Arial"/>
                <a:cs typeface="Arial"/>
              </a:rPr>
              <a:t>The student will be referred to the Academic and Discipline Review Committee at the end of the year. The Academic and Discipline Review Committee will review the student’s overall academic performance to determine if the student continues to benefit from our educational program at Bishop Hartley. </a:t>
            </a:r>
          </a:p>
          <a:p>
            <a:endParaRPr lang="en-US" dirty="0">
              <a:cs typeface="Arial"/>
            </a:endParaRPr>
          </a:p>
          <a:p>
            <a:endParaRPr lang="en-US" dirty="0">
              <a:latin typeface="Arial"/>
              <a:cs typeface="Arial"/>
            </a:endParaRPr>
          </a:p>
          <a:p>
            <a:pPr algn="l"/>
            <a:endParaRPr lang="en-US" dirty="0">
              <a:cs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AC13B0C-7E79-0F08-17F2-736AA22C8B3C}"/>
              </a:ext>
            </a:extLst>
          </p:cNvPr>
          <p:cNvSpPr txBox="1"/>
          <p:nvPr/>
        </p:nvSpPr>
        <p:spPr>
          <a:xfrm>
            <a:off x="459098" y="174533"/>
            <a:ext cx="8083523" cy="53553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Arial"/>
                <a:cs typeface="Arial"/>
              </a:rPr>
              <a:t>A second major violation of academic integrity results in the following:</a:t>
            </a:r>
            <a:endParaRPr lang="en-US" dirty="0"/>
          </a:p>
          <a:p>
            <a:endParaRPr lang="en-US" dirty="0">
              <a:latin typeface="Arial"/>
              <a:cs typeface="Arial"/>
            </a:endParaRPr>
          </a:p>
          <a:p>
            <a:pPr marL="285750" indent="-285750">
              <a:buFont typeface="Arial"/>
              <a:buChar char="•"/>
            </a:pPr>
            <a:r>
              <a:rPr lang="en-US" dirty="0">
                <a:latin typeface="Arial"/>
                <a:cs typeface="Arial"/>
              </a:rPr>
              <a:t>The teacher will discuss the incident with the student and then contact the student’s parents by phone and email. </a:t>
            </a:r>
            <a:endParaRPr lang="en-US">
              <a:cs typeface="Arial" panose="020B0604020202020204" pitchFamily="34" charset="0"/>
            </a:endParaRPr>
          </a:p>
          <a:p>
            <a:pPr marL="285750" indent="-285750">
              <a:buFont typeface="Arial"/>
              <a:buChar char="•"/>
            </a:pPr>
            <a:r>
              <a:rPr lang="en-US" dirty="0">
                <a:latin typeface="Arial"/>
                <a:cs typeface="Arial"/>
              </a:rPr>
              <a:t>The Vice Principal of Academics &amp; Student Services, the Dean of Students, and the student’s School Counselor will be notified of the violation.</a:t>
            </a:r>
            <a:endParaRPr lang="en-US" dirty="0">
              <a:cs typeface="Arial"/>
            </a:endParaRPr>
          </a:p>
          <a:p>
            <a:pPr marL="285750" indent="-285750">
              <a:buFont typeface="Arial"/>
              <a:buChar char="•"/>
            </a:pPr>
            <a:r>
              <a:rPr lang="en-US" dirty="0">
                <a:latin typeface="Arial"/>
                <a:cs typeface="Arial"/>
              </a:rPr>
              <a:t>The student will receive 25 demerits and be assigned to serve two After School Detentions. </a:t>
            </a:r>
            <a:endParaRPr lang="en-US">
              <a:cs typeface="Arial"/>
            </a:endParaRPr>
          </a:p>
          <a:p>
            <a:pPr marL="285750" indent="-285750">
              <a:buFont typeface="Arial"/>
              <a:buChar char="•"/>
            </a:pPr>
            <a:r>
              <a:rPr lang="en-US" dirty="0">
                <a:latin typeface="Arial"/>
                <a:cs typeface="Arial"/>
              </a:rPr>
              <a:t>The student will be required to make up the assignment or assessment or take an alternative assessment. All make-up work will occur during office hours or at a mutually agreed upon time with the teacher to properly evaluate mastery of learning objectives.</a:t>
            </a:r>
            <a:endParaRPr lang="en-US" dirty="0">
              <a:cs typeface="Arial"/>
            </a:endParaRPr>
          </a:p>
          <a:p>
            <a:pPr marL="285750" indent="-285750">
              <a:buFont typeface="Arial"/>
              <a:buChar char="•"/>
            </a:pPr>
            <a:r>
              <a:rPr lang="en-US" dirty="0">
                <a:latin typeface="Arial"/>
                <a:cs typeface="Arial"/>
              </a:rPr>
              <a:t>Students will be required to pay a proctoring fee of $25.00 to the teacher if extra time outside of office hours is required to make up the work or assessment. </a:t>
            </a:r>
            <a:endParaRPr lang="en-US">
              <a:cs typeface="Arial"/>
            </a:endParaRPr>
          </a:p>
          <a:p>
            <a:pPr marL="285750" indent="-285750">
              <a:buFont typeface="Arial"/>
              <a:buChar char="•"/>
            </a:pPr>
            <a:r>
              <a:rPr lang="en-US" dirty="0">
                <a:latin typeface="Arial"/>
                <a:cs typeface="Arial"/>
              </a:rPr>
              <a:t>Students will receive a grade no higher than a C for the respective assessment. </a:t>
            </a:r>
            <a:endParaRPr lang="en-US">
              <a:cs typeface="Arial"/>
            </a:endParaRPr>
          </a:p>
          <a:p>
            <a:pPr marL="285750" indent="-285750">
              <a:buFont typeface="Arial"/>
              <a:buChar char="•"/>
            </a:pPr>
            <a:endParaRPr lang="en-US" dirty="0">
              <a:cs typeface="Arial"/>
            </a:endParaRPr>
          </a:p>
          <a:p>
            <a:r>
              <a:rPr lang="en-US" dirty="0">
                <a:latin typeface="Arial"/>
                <a:cs typeface="Arial"/>
              </a:rPr>
              <a:t>Continued next slide</a:t>
            </a:r>
            <a:endParaRPr lang="en-US" dirty="0">
              <a:cs typeface="Arial"/>
            </a:endParaRPr>
          </a:p>
        </p:txBody>
      </p:sp>
    </p:spTree>
    <p:extLst>
      <p:ext uri="{BB962C8B-B14F-4D97-AF65-F5344CB8AC3E}">
        <p14:creationId xmlns:p14="http://schemas.microsoft.com/office/powerpoint/2010/main" val="1645255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farm1.static.flickr.com/39/101561441_3761c02d29.jpg">
            <a:extLst>
              <a:ext uri="{FF2B5EF4-FFF2-40B4-BE49-F238E27FC236}">
                <a16:creationId xmlns:a16="http://schemas.microsoft.com/office/drawing/2014/main" id="{B67001AB-2648-49EE-8277-82F76E3201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0"/>
            <a:ext cx="4724400"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Diagram 5">
            <a:extLst>
              <a:ext uri="{FF2B5EF4-FFF2-40B4-BE49-F238E27FC236}">
                <a16:creationId xmlns:a16="http://schemas.microsoft.com/office/drawing/2014/main" id="{68807F85-7A69-440C-BC08-D46CF649D77C}"/>
              </a:ext>
            </a:extLst>
          </p:cNvPr>
          <p:cNvGraphicFramePr/>
          <p:nvPr/>
        </p:nvGraphicFramePr>
        <p:xfrm>
          <a:off x="228600" y="457200"/>
          <a:ext cx="6309360" cy="45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268" name="Content Placeholder 2">
            <a:extLst>
              <a:ext uri="{FF2B5EF4-FFF2-40B4-BE49-F238E27FC236}">
                <a16:creationId xmlns:a16="http://schemas.microsoft.com/office/drawing/2014/main" id="{322B8DEF-321B-43E2-86DA-2497AB2ED054}"/>
              </a:ext>
            </a:extLst>
          </p:cNvPr>
          <p:cNvSpPr>
            <a:spLocks noGrp="1"/>
          </p:cNvSpPr>
          <p:nvPr>
            <p:ph sz="quarter" idx="1"/>
          </p:nvPr>
        </p:nvSpPr>
        <p:spPr>
          <a:xfrm>
            <a:off x="0" y="1295400"/>
            <a:ext cx="4419600" cy="5307013"/>
          </a:xfrm>
        </p:spPr>
        <p:txBody>
          <a:bodyPr/>
          <a:lstStyle/>
          <a:p>
            <a:pPr eaLnBrk="1" hangingPunct="1"/>
            <a:r>
              <a:rPr lang="en-US" altLang="en-US"/>
              <a:t>Presenting another’s original thoughts or ideas as your own – this includes paraphrasing or summarizing without a citation</a:t>
            </a:r>
          </a:p>
          <a:p>
            <a:pPr eaLnBrk="1" hangingPunct="1"/>
            <a:endParaRPr lang="en-US" altLang="en-US"/>
          </a:p>
          <a:p>
            <a:pPr eaLnBrk="1" hangingPunct="1"/>
            <a:r>
              <a:rPr lang="en-US" altLang="en-US"/>
              <a:t>Using another’s exact words without proper citation</a:t>
            </a:r>
          </a:p>
        </p:txBody>
      </p:sp>
      <p:sp>
        <p:nvSpPr>
          <p:cNvPr id="11269" name="TextBox 4">
            <a:extLst>
              <a:ext uri="{FF2B5EF4-FFF2-40B4-BE49-F238E27FC236}">
                <a16:creationId xmlns:a16="http://schemas.microsoft.com/office/drawing/2014/main" id="{291E38C5-5186-45A6-8AD6-B2B59F6CB065}"/>
              </a:ext>
            </a:extLst>
          </p:cNvPr>
          <p:cNvSpPr txBox="1">
            <a:spLocks noChangeArrowheads="1"/>
          </p:cNvSpPr>
          <p:nvPr/>
        </p:nvSpPr>
        <p:spPr bwMode="auto">
          <a:xfrm>
            <a:off x="8420100" y="6256338"/>
            <a:ext cx="76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a:solidFill>
                  <a:schemeClr val="bg1"/>
                </a:solidFill>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02ED77E-4ACD-D4A8-933D-BC1E0ED14F27}"/>
              </a:ext>
            </a:extLst>
          </p:cNvPr>
          <p:cNvSpPr txBox="1"/>
          <p:nvPr/>
        </p:nvSpPr>
        <p:spPr>
          <a:xfrm>
            <a:off x="512215" y="611813"/>
            <a:ext cx="7929858"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Sans-Serif"/>
              <a:buChar char="•"/>
            </a:pPr>
            <a:r>
              <a:rPr lang="en-US" dirty="0">
                <a:latin typeface="Arial"/>
                <a:cs typeface="Arial"/>
              </a:rPr>
              <a:t>Any student involved in athletics, extracurriculars, theatre, and/or house leadership will have the Athletic Director, his or her Coach and/or Club Sponsor notified and will be placed on probation. Any further violations of academic integrity may result in a loss of a percentage of participation. </a:t>
            </a:r>
          </a:p>
          <a:p>
            <a:pPr marL="285750" indent="-285750">
              <a:buFont typeface="Arial,Sans-Serif"/>
              <a:buChar char="•"/>
            </a:pPr>
            <a:r>
              <a:rPr lang="en-US" dirty="0">
                <a:latin typeface="Arial"/>
                <a:cs typeface="Arial"/>
              </a:rPr>
              <a:t>Any student involved in house leadership will be denied the ability to fulfill or run for a school, house, or mentor group captain position for one year. </a:t>
            </a:r>
          </a:p>
          <a:p>
            <a:pPr marL="285750" indent="-285750">
              <a:buFont typeface="Arial,Sans-Serif"/>
              <a:buChar char="•"/>
            </a:pPr>
            <a:r>
              <a:rPr lang="en-US" dirty="0">
                <a:latin typeface="Arial"/>
                <a:cs typeface="Arial"/>
              </a:rPr>
              <a:t>The student will be referred to the Academic and Discipline Review Committee at the end of the year. The Academic and Discipline Review Committee will review the student’s overall academic performance to determine if the student continues to benefit from our educational program at Bishop Hartley.</a:t>
            </a:r>
          </a:p>
          <a:p>
            <a:pPr algn="l"/>
            <a:endParaRPr lang="en-US" dirty="0">
              <a:cs typeface="Arial"/>
            </a:endParaRPr>
          </a:p>
        </p:txBody>
      </p:sp>
    </p:spTree>
    <p:extLst>
      <p:ext uri="{BB962C8B-B14F-4D97-AF65-F5344CB8AC3E}">
        <p14:creationId xmlns:p14="http://schemas.microsoft.com/office/powerpoint/2010/main" val="987723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D1C16E-BFF9-4FDE-BF8D-9E738F4D180E}"/>
              </a:ext>
            </a:extLst>
          </p:cNvPr>
          <p:cNvSpPr txBox="1"/>
          <p:nvPr/>
        </p:nvSpPr>
        <p:spPr>
          <a:xfrm>
            <a:off x="327248" y="256107"/>
            <a:ext cx="8342477"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Arial"/>
                <a:cs typeface="Arial"/>
              </a:rPr>
              <a:t> </a:t>
            </a:r>
            <a:r>
              <a:rPr lang="en-US" sz="2400" dirty="0">
                <a:latin typeface="Arial"/>
                <a:cs typeface="Arial"/>
              </a:rPr>
              <a:t>A third major violation of academic integrity results in the following: </a:t>
            </a:r>
          </a:p>
          <a:p>
            <a:endParaRPr lang="en-US" sz="2400" dirty="0">
              <a:latin typeface="Arial"/>
              <a:cs typeface="Arial"/>
            </a:endParaRPr>
          </a:p>
          <a:p>
            <a:pPr marL="285750" indent="-285750">
              <a:buFont typeface="Arial"/>
              <a:buChar char="•"/>
            </a:pPr>
            <a:r>
              <a:rPr lang="en-US" sz="2400" dirty="0">
                <a:latin typeface="Arial"/>
                <a:cs typeface="Arial"/>
              </a:rPr>
              <a:t>Upon a student’s third major violation of academic integrity, he or she will be subject to suspension and possible expulsion. An expulsion hearing will take place and alternative consequences may be decided upon by administration.</a:t>
            </a:r>
          </a:p>
          <a:p>
            <a:pPr marL="285750" indent="-285750">
              <a:buFont typeface="Arial"/>
              <a:buChar char="•"/>
            </a:pPr>
            <a:r>
              <a:rPr lang="en-US" sz="2400" dirty="0">
                <a:latin typeface="Arial"/>
                <a:cs typeface="Arial"/>
              </a:rPr>
              <a:t>If the expulsion hearing does not result in an expulsion, the student will be referred to the Academic and Discipline Review Committee at the end of the year. The Academic and Discipline Review Committee will review the student’s overall academic performance to determine if the student continues to benefit from our educational program at Bishop Hartley. </a:t>
            </a:r>
          </a:p>
        </p:txBody>
      </p:sp>
    </p:spTree>
    <p:extLst>
      <p:ext uri="{BB962C8B-B14F-4D97-AF65-F5344CB8AC3E}">
        <p14:creationId xmlns:p14="http://schemas.microsoft.com/office/powerpoint/2010/main" val="3551034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a:extLst>
              <a:ext uri="{FF2B5EF4-FFF2-40B4-BE49-F238E27FC236}">
                <a16:creationId xmlns:a16="http://schemas.microsoft.com/office/drawing/2014/main" id="{1CC203C4-AE79-4E72-A8FD-558E3FA80B01}"/>
              </a:ext>
            </a:extLst>
          </p:cNvPr>
          <p:cNvSpPr>
            <a:spLocks noChangeArrowheads="1"/>
          </p:cNvSpPr>
          <p:nvPr/>
        </p:nvSpPr>
        <p:spPr bwMode="auto">
          <a:xfrm>
            <a:off x="685800" y="1552575"/>
            <a:ext cx="75438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3000" dirty="0">
                <a:latin typeface="Arial"/>
                <a:cs typeface="Arial"/>
              </a:rPr>
              <a:t>Major violations of academic integrity accumulate over a student’s high school career.</a:t>
            </a:r>
            <a:endParaRPr lang="en-US" dirty="0">
              <a:latin typeface="Arial"/>
              <a:cs typeface="Arial"/>
            </a:endParaRPr>
          </a:p>
        </p:txBody>
      </p:sp>
      <p:sp>
        <p:nvSpPr>
          <p:cNvPr id="31747" name="TextBox 2">
            <a:extLst>
              <a:ext uri="{FF2B5EF4-FFF2-40B4-BE49-F238E27FC236}">
                <a16:creationId xmlns:a16="http://schemas.microsoft.com/office/drawing/2014/main" id="{1512F965-44CD-4F0B-8131-2498D3DFAC82}"/>
              </a:ext>
            </a:extLst>
          </p:cNvPr>
          <p:cNvSpPr txBox="1">
            <a:spLocks noChangeArrowheads="1"/>
          </p:cNvSpPr>
          <p:nvPr/>
        </p:nvSpPr>
        <p:spPr bwMode="auto">
          <a:xfrm>
            <a:off x="8153400" y="6172200"/>
            <a:ext cx="685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F7F75-1733-4E31-9614-D68E234A4A55}"/>
              </a:ext>
            </a:extLst>
          </p:cNvPr>
          <p:cNvSpPr>
            <a:spLocks noGrp="1"/>
          </p:cNvSpPr>
          <p:nvPr>
            <p:ph type="title"/>
          </p:nvPr>
        </p:nvSpPr>
        <p:spPr/>
        <p:txBody>
          <a:bodyPr/>
          <a:lstStyle/>
          <a:p>
            <a:pPr eaLnBrk="1" fontAlgn="auto" hangingPunct="1">
              <a:spcAft>
                <a:spcPts val="0"/>
              </a:spcAft>
              <a:defRPr/>
            </a:pPr>
            <a:r>
              <a:rPr lang="en-US" dirty="0"/>
              <a:t>To Learn more</a:t>
            </a:r>
          </a:p>
        </p:txBody>
      </p:sp>
      <p:sp>
        <p:nvSpPr>
          <p:cNvPr id="22531" name="Content Placeholder 2">
            <a:extLst>
              <a:ext uri="{FF2B5EF4-FFF2-40B4-BE49-F238E27FC236}">
                <a16:creationId xmlns:a16="http://schemas.microsoft.com/office/drawing/2014/main" id="{0C550FF2-FAD1-4CE5-A080-06EB94D0FF84}"/>
              </a:ext>
            </a:extLst>
          </p:cNvPr>
          <p:cNvSpPr>
            <a:spLocks noGrp="1"/>
          </p:cNvSpPr>
          <p:nvPr>
            <p:ph sz="quarter" idx="1"/>
          </p:nvPr>
        </p:nvSpPr>
        <p:spPr>
          <a:xfrm>
            <a:off x="457200" y="1600200"/>
            <a:ext cx="7467600" cy="4873625"/>
          </a:xfrm>
        </p:spPr>
        <p:txBody>
          <a:bodyPr/>
          <a:lstStyle/>
          <a:p>
            <a:pPr marL="0" indent="0" eaLnBrk="1" hangingPunct="1">
              <a:buFont typeface="Wingdings" panose="05000000000000000000" pitchFamily="2" charset="2"/>
              <a:buNone/>
              <a:defRPr/>
            </a:pPr>
            <a:r>
              <a:rPr lang="en-US" altLang="en-US" dirty="0"/>
              <a:t>Visit </a:t>
            </a:r>
          </a:p>
          <a:p>
            <a:pPr eaLnBrk="1" hangingPunct="1">
              <a:defRPr/>
            </a:pPr>
            <a:r>
              <a:rPr lang="en-US" altLang="en-US" dirty="0">
                <a:hlinkClick r:id="rId2"/>
              </a:rPr>
              <a:t>Original Power Point</a:t>
            </a:r>
            <a:endParaRPr lang="en-US" altLang="en-US" dirty="0"/>
          </a:p>
          <a:p>
            <a:pPr eaLnBrk="1" hangingPunct="1">
              <a:defRPr/>
            </a:pPr>
            <a:r>
              <a:rPr lang="en-US" altLang="en-US" dirty="0">
                <a:hlinkClick r:id="rId3"/>
              </a:rPr>
              <a:t>Plagiarism.org</a:t>
            </a:r>
            <a:endParaRPr lang="en-US" altLang="en-US" dirty="0"/>
          </a:p>
          <a:p>
            <a:pPr eaLnBrk="1" hangingPunct="1">
              <a:defRPr/>
            </a:pPr>
            <a:r>
              <a:rPr lang="en-US" altLang="en-US" dirty="0"/>
              <a:t>Take the turnitin.com plagiarism </a:t>
            </a:r>
            <a:r>
              <a:rPr lang="en-US" altLang="en-US" dirty="0">
                <a:hlinkClick r:id="rId4"/>
              </a:rPr>
              <a:t>quiz</a:t>
            </a:r>
            <a:endParaRPr lang="en-US" altLang="en-US" dirty="0"/>
          </a:p>
          <a:p>
            <a:pPr marL="0" indent="0" eaLnBrk="1" hangingPunct="1">
              <a:buFont typeface="Wingdings" panose="05000000000000000000" pitchFamily="2" charset="2"/>
              <a:buNone/>
              <a:defRPr/>
            </a:pPr>
            <a:endParaRPr lang="en-US"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CED6C-0DEE-499E-BFFE-0CD1C9D9445A}"/>
              </a:ext>
            </a:extLst>
          </p:cNvPr>
          <p:cNvSpPr>
            <a:spLocks noGrp="1"/>
          </p:cNvSpPr>
          <p:nvPr>
            <p:ph type="title"/>
          </p:nvPr>
        </p:nvSpPr>
        <p:spPr/>
        <p:txBody>
          <a:bodyPr>
            <a:normAutofit fontScale="90000"/>
          </a:bodyPr>
          <a:lstStyle/>
          <a:p>
            <a:pPr algn="ctr">
              <a:defRPr/>
            </a:pPr>
            <a:r>
              <a:rPr lang="en-US" dirty="0"/>
              <a:t>Original Source for Power Point Presentation (slides with an * are from this presentation)</a:t>
            </a:r>
          </a:p>
        </p:txBody>
      </p:sp>
      <p:sp>
        <p:nvSpPr>
          <p:cNvPr id="33795" name="Content Placeholder 2">
            <a:extLst>
              <a:ext uri="{FF2B5EF4-FFF2-40B4-BE49-F238E27FC236}">
                <a16:creationId xmlns:a16="http://schemas.microsoft.com/office/drawing/2014/main" id="{840FD584-BE2F-4C80-AD9B-1D2ECE3792DF}"/>
              </a:ext>
            </a:extLst>
          </p:cNvPr>
          <p:cNvSpPr>
            <a:spLocks noGrp="1"/>
          </p:cNvSpPr>
          <p:nvPr>
            <p:ph sz="quarter" idx="1"/>
          </p:nvPr>
        </p:nvSpPr>
        <p:spPr>
          <a:xfrm>
            <a:off x="457200" y="1600200"/>
            <a:ext cx="7467600" cy="4873625"/>
          </a:xfrm>
        </p:spPr>
        <p:txBody>
          <a:bodyPr/>
          <a:lstStyle/>
          <a:p>
            <a:pPr marL="0" indent="0">
              <a:buFont typeface="Wingdings" panose="05000000000000000000" pitchFamily="2" charset="2"/>
              <a:buNone/>
            </a:pPr>
            <a:r>
              <a:rPr lang="en-US" altLang="en-US">
                <a:hlinkClick r:id="rId2"/>
              </a:rPr>
              <a:t>https://www.google.com/url?client=internal-element-cse&amp;cx=013661968159821514831:xrs9iyct0m4&amp;q=https://www.centralia.edu/resources/docs/plagiarism.pptx&amp;sa=U&amp;ved=2ahUKEwi5s_eS6_3uAhXGZc0KHYIlDfAQFjAAegQIABAB&amp;usg=AOvVaw2wbfWcV7KtOLvd-nQlXISo</a:t>
            </a:r>
            <a:endParaRPr lang="en-US" altLang="en-US"/>
          </a:p>
          <a:p>
            <a:pPr marL="0" indent="0">
              <a:buFont typeface="Wingdings" panose="05000000000000000000" pitchFamily="2" charset="2"/>
              <a:buNone/>
            </a:pPr>
            <a:endParaRPr lang="en-US" altLang="en-US" sz="1800"/>
          </a:p>
          <a:p>
            <a:pPr marL="0" indent="0">
              <a:buFont typeface="Wingdings" panose="05000000000000000000" pitchFamily="2" charset="2"/>
              <a:buNone/>
            </a:pPr>
            <a:r>
              <a:rPr lang="en-US" altLang="en-US" dirty="0"/>
              <a:t>The presentation here is adapted from the original as indicated at the beginning of the presentation. The creator of the original Power Point presentation has cited all other sources within the presentation.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http://cltlblog.files.wordpress.com/2009/08/writing-to-reach-you2.jpg">
            <a:extLst>
              <a:ext uri="{FF2B5EF4-FFF2-40B4-BE49-F238E27FC236}">
                <a16:creationId xmlns:a16="http://schemas.microsoft.com/office/drawing/2014/main" id="{DA921085-058E-46E5-AE9A-E90023E63B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7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BAA7B58-121F-4285-B6B1-3DEA2B638AA2}"/>
              </a:ext>
            </a:extLst>
          </p:cNvPr>
          <p:cNvSpPr>
            <a:spLocks noGrp="1"/>
          </p:cNvSpPr>
          <p:nvPr>
            <p:ph type="title"/>
          </p:nvPr>
        </p:nvSpPr>
        <p:spPr/>
        <p:txBody>
          <a:bodyPr/>
          <a:lstStyle/>
          <a:p>
            <a:pPr eaLnBrk="1" fontAlgn="auto" hangingPunct="1">
              <a:spcAft>
                <a:spcPts val="0"/>
              </a:spcAft>
              <a:defRPr/>
            </a:pPr>
            <a:r>
              <a:rPr lang="en-US" b="1" dirty="0"/>
              <a:t>Strategies to Avoid Plagiarism</a:t>
            </a:r>
          </a:p>
        </p:txBody>
      </p:sp>
      <p:sp>
        <p:nvSpPr>
          <p:cNvPr id="12292" name="Content Placeholder 5">
            <a:extLst>
              <a:ext uri="{FF2B5EF4-FFF2-40B4-BE49-F238E27FC236}">
                <a16:creationId xmlns:a16="http://schemas.microsoft.com/office/drawing/2014/main" id="{99AFB60F-44A0-44DA-96B2-43A377AC946F}"/>
              </a:ext>
            </a:extLst>
          </p:cNvPr>
          <p:cNvSpPr>
            <a:spLocks noGrp="1"/>
          </p:cNvSpPr>
          <p:nvPr>
            <p:ph sz="quarter" idx="1"/>
          </p:nvPr>
        </p:nvSpPr>
        <p:spPr>
          <a:xfrm>
            <a:off x="533400" y="1676400"/>
            <a:ext cx="7543800" cy="3352800"/>
          </a:xfrm>
        </p:spPr>
        <p:txBody>
          <a:bodyPr/>
          <a:lstStyle/>
          <a:p>
            <a:pPr eaLnBrk="1" hangingPunct="1"/>
            <a:r>
              <a:rPr lang="en-US" altLang="en-US" b="1">
                <a:solidFill>
                  <a:schemeClr val="accent1"/>
                </a:solidFill>
              </a:rPr>
              <a:t>Isolate the reasons why plagiarism occurs</a:t>
            </a:r>
          </a:p>
          <a:p>
            <a:pPr eaLnBrk="1" hangingPunct="1"/>
            <a:endParaRPr lang="en-US" altLang="en-US" b="1">
              <a:solidFill>
                <a:schemeClr val="accent1"/>
              </a:solidFill>
            </a:endParaRPr>
          </a:p>
          <a:p>
            <a:pPr eaLnBrk="1" hangingPunct="1"/>
            <a:r>
              <a:rPr lang="en-US" altLang="en-US" b="1">
                <a:solidFill>
                  <a:schemeClr val="accent1"/>
                </a:solidFill>
              </a:rPr>
              <a:t>Identify the different types of plagiarism</a:t>
            </a:r>
          </a:p>
          <a:p>
            <a:pPr eaLnBrk="1" hangingPunct="1"/>
            <a:endParaRPr lang="en-US" altLang="en-US" b="1">
              <a:solidFill>
                <a:schemeClr val="accent1"/>
              </a:solidFill>
            </a:endParaRPr>
          </a:p>
          <a:p>
            <a:pPr eaLnBrk="1" hangingPunct="1"/>
            <a:r>
              <a:rPr lang="en-US" altLang="en-US" b="1">
                <a:solidFill>
                  <a:schemeClr val="accent1"/>
                </a:solidFill>
              </a:rPr>
              <a:t>Integrate plagiarism prevention</a:t>
            </a:r>
          </a:p>
        </p:txBody>
      </p:sp>
      <p:sp>
        <p:nvSpPr>
          <p:cNvPr id="12293" name="TextBox 4">
            <a:extLst>
              <a:ext uri="{FF2B5EF4-FFF2-40B4-BE49-F238E27FC236}">
                <a16:creationId xmlns:a16="http://schemas.microsoft.com/office/drawing/2014/main" id="{6E33BAC6-3C74-4591-A9EE-0EB5BC0FD888}"/>
              </a:ext>
            </a:extLst>
          </p:cNvPr>
          <p:cNvSpPr txBox="1">
            <a:spLocks noChangeArrowheads="1"/>
          </p:cNvSpPr>
          <p:nvPr/>
        </p:nvSpPr>
        <p:spPr bwMode="auto">
          <a:xfrm>
            <a:off x="8420100" y="6256338"/>
            <a:ext cx="76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a:solidFill>
                  <a:schemeClr val="bg1"/>
                </a:solidFill>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http://cltlblog.files.wordpress.com/2009/08/writing-to-reach-you2.jpg">
            <a:extLst>
              <a:ext uri="{FF2B5EF4-FFF2-40B4-BE49-F238E27FC236}">
                <a16:creationId xmlns:a16="http://schemas.microsoft.com/office/drawing/2014/main" id="{CF8CB985-AD34-4FB8-A4B3-ADA918D226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4938"/>
            <a:ext cx="9144000" cy="6877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52AF32C3-6C45-4E66-9611-4D4E5A9CCBAD}"/>
              </a:ext>
            </a:extLst>
          </p:cNvPr>
          <p:cNvSpPr>
            <a:spLocks noGrp="1"/>
          </p:cNvSpPr>
          <p:nvPr>
            <p:ph type="title"/>
          </p:nvPr>
        </p:nvSpPr>
        <p:spPr/>
        <p:txBody>
          <a:bodyPr/>
          <a:lstStyle/>
          <a:p>
            <a:pPr eaLnBrk="1" fontAlgn="auto" hangingPunct="1">
              <a:spcAft>
                <a:spcPts val="0"/>
              </a:spcAft>
              <a:defRPr/>
            </a:pPr>
            <a:r>
              <a:rPr lang="en-US" b="1" dirty="0"/>
              <a:t>At Bishop Hartley</a:t>
            </a:r>
          </a:p>
        </p:txBody>
      </p:sp>
      <p:sp>
        <p:nvSpPr>
          <p:cNvPr id="4" name="TextBox 3">
            <a:extLst>
              <a:ext uri="{FF2B5EF4-FFF2-40B4-BE49-F238E27FC236}">
                <a16:creationId xmlns:a16="http://schemas.microsoft.com/office/drawing/2014/main" id="{F9BA8AFD-DBB2-471B-B87D-CDB5DF9FA705}"/>
              </a:ext>
            </a:extLst>
          </p:cNvPr>
          <p:cNvSpPr txBox="1"/>
          <p:nvPr/>
        </p:nvSpPr>
        <p:spPr>
          <a:xfrm>
            <a:off x="419100" y="1655763"/>
            <a:ext cx="8305800" cy="4678362"/>
          </a:xfrm>
          <a:prstGeom prst="rect">
            <a:avLst/>
          </a:prstGeom>
          <a:noFill/>
        </p:spPr>
        <p:txBody>
          <a:bodyPr lIns="91440" tIns="45720" rIns="91440" bIns="45720" anchor="t">
            <a:spAutoFit/>
          </a:bodyPr>
          <a:lstStyle/>
          <a:p>
            <a:pPr eaLnBrk="1" hangingPunct="1">
              <a:defRPr/>
            </a:pPr>
            <a:r>
              <a:rPr lang="en-US" altLang="en-US" sz="2800" b="1" dirty="0">
                <a:latin typeface="+mj-lt"/>
              </a:rPr>
              <a:t>We teach what plagiarism is and how to avoid it.</a:t>
            </a:r>
          </a:p>
          <a:p>
            <a:pPr eaLnBrk="1" hangingPunct="1">
              <a:defRPr/>
            </a:pPr>
            <a:endParaRPr lang="en-US" altLang="en-US" sz="2800" b="1" dirty="0">
              <a:latin typeface="+mj-lt"/>
            </a:endParaRPr>
          </a:p>
          <a:p>
            <a:pPr eaLnBrk="1" hangingPunct="1">
              <a:defRPr/>
            </a:pPr>
            <a:r>
              <a:rPr lang="en-US" altLang="en-US" sz="2800" b="1" dirty="0">
                <a:latin typeface="+mj-lt"/>
              </a:rPr>
              <a:t>We use MLA citations to correctly cite sources. Some disciplines may introduce other citation styles.</a:t>
            </a:r>
          </a:p>
          <a:p>
            <a:pPr eaLnBrk="1" hangingPunct="1">
              <a:defRPr/>
            </a:pPr>
            <a:endParaRPr lang="en-US" altLang="en-US" sz="2800" b="1" dirty="0">
              <a:latin typeface="+mj-lt"/>
            </a:endParaRPr>
          </a:p>
          <a:p>
            <a:pPr eaLnBrk="1" hangingPunct="1">
              <a:defRPr/>
            </a:pPr>
            <a:r>
              <a:rPr lang="en-US" altLang="en-US" sz="2800" b="1" dirty="0">
                <a:latin typeface="+mj-lt"/>
              </a:rPr>
              <a:t>We use turnitin.com at the rough draft stage to show students what material requires citations.</a:t>
            </a:r>
          </a:p>
          <a:p>
            <a:pPr>
              <a:defRPr/>
            </a:pPr>
            <a:endParaRPr lang="en-US" dirty="0"/>
          </a:p>
        </p:txBody>
      </p:sp>
      <p:sp>
        <p:nvSpPr>
          <p:cNvPr id="13317" name="TextBox 4">
            <a:extLst>
              <a:ext uri="{FF2B5EF4-FFF2-40B4-BE49-F238E27FC236}">
                <a16:creationId xmlns:a16="http://schemas.microsoft.com/office/drawing/2014/main" id="{3C9C29BB-682F-4609-8FDB-9CD405EE7CE3}"/>
              </a:ext>
            </a:extLst>
          </p:cNvPr>
          <p:cNvSpPr txBox="1">
            <a:spLocks noChangeArrowheads="1"/>
          </p:cNvSpPr>
          <p:nvPr/>
        </p:nvSpPr>
        <p:spPr bwMode="auto">
          <a:xfrm>
            <a:off x="8420100" y="6256338"/>
            <a:ext cx="76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a:solidFill>
                  <a:schemeClr val="bg1"/>
                </a:solidFill>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BD9A5-8086-445C-BC55-05FDDF270B8F}"/>
              </a:ext>
            </a:extLst>
          </p:cNvPr>
          <p:cNvSpPr>
            <a:spLocks noGrp="1"/>
          </p:cNvSpPr>
          <p:nvPr>
            <p:ph type="ctrTitle"/>
          </p:nvPr>
        </p:nvSpPr>
        <p:spPr>
          <a:xfrm>
            <a:off x="2286000" y="3124200"/>
            <a:ext cx="6172200" cy="1893888"/>
          </a:xfrm>
        </p:spPr>
        <p:txBody>
          <a:bodyPr/>
          <a:lstStyle/>
          <a:p>
            <a:pPr>
              <a:defRPr/>
            </a:pPr>
            <a:r>
              <a:rPr lang="en-US" dirty="0"/>
              <a:t>Types of Plagiarism</a:t>
            </a:r>
          </a:p>
        </p:txBody>
      </p:sp>
      <p:sp>
        <p:nvSpPr>
          <p:cNvPr id="14339" name="TextBox 2">
            <a:extLst>
              <a:ext uri="{FF2B5EF4-FFF2-40B4-BE49-F238E27FC236}">
                <a16:creationId xmlns:a16="http://schemas.microsoft.com/office/drawing/2014/main" id="{88D8BCE6-9E64-4270-A921-55758BBB9F76}"/>
              </a:ext>
            </a:extLst>
          </p:cNvPr>
          <p:cNvSpPr txBox="1">
            <a:spLocks noChangeArrowheads="1"/>
          </p:cNvSpPr>
          <p:nvPr/>
        </p:nvSpPr>
        <p:spPr bwMode="auto">
          <a:xfrm>
            <a:off x="8420100" y="6256338"/>
            <a:ext cx="76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99EB9-4D65-42CD-8C9A-01AA85B2DAE9}"/>
              </a:ext>
            </a:extLst>
          </p:cNvPr>
          <p:cNvSpPr>
            <a:spLocks noGrp="1"/>
          </p:cNvSpPr>
          <p:nvPr>
            <p:ph type="title"/>
          </p:nvPr>
        </p:nvSpPr>
        <p:spPr/>
        <p:txBody>
          <a:bodyPr/>
          <a:lstStyle/>
          <a:p>
            <a:pPr eaLnBrk="1" fontAlgn="auto" hangingPunct="1">
              <a:spcAft>
                <a:spcPts val="0"/>
              </a:spcAft>
              <a:defRPr/>
            </a:pPr>
            <a:r>
              <a:rPr lang="en-US" dirty="0"/>
              <a:t>Unintentional Plagiarism</a:t>
            </a:r>
          </a:p>
        </p:txBody>
      </p:sp>
      <p:sp>
        <p:nvSpPr>
          <p:cNvPr id="15363" name="Content Placeholder 2">
            <a:extLst>
              <a:ext uri="{FF2B5EF4-FFF2-40B4-BE49-F238E27FC236}">
                <a16:creationId xmlns:a16="http://schemas.microsoft.com/office/drawing/2014/main" id="{597D0326-432D-4B6F-9326-1A7E3B4CAA1D}"/>
              </a:ext>
            </a:extLst>
          </p:cNvPr>
          <p:cNvSpPr>
            <a:spLocks noGrp="1"/>
          </p:cNvSpPr>
          <p:nvPr>
            <p:ph sz="quarter" idx="1"/>
          </p:nvPr>
        </p:nvSpPr>
        <p:spPr>
          <a:xfrm>
            <a:off x="457200" y="1600200"/>
            <a:ext cx="7467600" cy="4873625"/>
          </a:xfrm>
        </p:spPr>
        <p:txBody>
          <a:bodyPr/>
          <a:lstStyle/>
          <a:p>
            <a:pPr eaLnBrk="1" hangingPunct="1"/>
            <a:r>
              <a:rPr lang="en-US" altLang="en-US" dirty="0"/>
              <a:t>Paraphrasing poorly: changing a few words without changing the sentence structure of the original, or changing the sentence structure but not the words.  </a:t>
            </a:r>
            <a:endParaRPr lang="en-US" altLang="en-US"/>
          </a:p>
          <a:p>
            <a:pPr eaLnBrk="1" hangingPunct="1"/>
            <a:r>
              <a:rPr lang="en-US" altLang="en-US" dirty="0"/>
              <a:t>Quoting poorly:  putting quotation marks around part of a quotation but not around all of it or putting quotation marks around a passage that is partly paraphrased and partly quoted.</a:t>
            </a:r>
          </a:p>
          <a:p>
            <a:pPr eaLnBrk="1" hangingPunct="1"/>
            <a:r>
              <a:rPr lang="en-US" altLang="en-US" dirty="0"/>
              <a:t>Citing poorly:  omitting an occasional citation or citing inaccurately.</a:t>
            </a:r>
          </a:p>
          <a:p>
            <a:pPr eaLnBrk="1" hangingPunct="1"/>
            <a:endParaRPr lang="en-US" altLang="en-US"/>
          </a:p>
          <a:p>
            <a:pPr eaLnBrk="1" hangingPunct="1">
              <a:buNone/>
            </a:pPr>
            <a:r>
              <a:rPr lang="en-US" altLang="en-US" sz="1200" dirty="0"/>
              <a:t>MLA handbook for writers of research papers. (7</a:t>
            </a:r>
            <a:r>
              <a:rPr lang="en-US" altLang="en-US" sz="1200" baseline="30000" dirty="0"/>
              <a:t>th</a:t>
            </a:r>
            <a:r>
              <a:rPr lang="en-US" altLang="en-US" sz="1200" dirty="0"/>
              <a:t> ed.). The Modern Language Association of America. New York: 2009. Print.  </a:t>
            </a:r>
          </a:p>
        </p:txBody>
      </p:sp>
      <p:sp>
        <p:nvSpPr>
          <p:cNvPr id="15364" name="TextBox 3">
            <a:extLst>
              <a:ext uri="{FF2B5EF4-FFF2-40B4-BE49-F238E27FC236}">
                <a16:creationId xmlns:a16="http://schemas.microsoft.com/office/drawing/2014/main" id="{43AAEBE7-7C53-48FC-8B6F-4AA67C0CE956}"/>
              </a:ext>
            </a:extLst>
          </p:cNvPr>
          <p:cNvSpPr txBox="1">
            <a:spLocks noChangeArrowheads="1"/>
          </p:cNvSpPr>
          <p:nvPr/>
        </p:nvSpPr>
        <p:spPr bwMode="auto">
          <a:xfrm>
            <a:off x="8420100" y="6256338"/>
            <a:ext cx="76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FDB97-A359-4E90-A475-C4A1A90F4700}"/>
              </a:ext>
            </a:extLst>
          </p:cNvPr>
          <p:cNvSpPr>
            <a:spLocks noGrp="1"/>
          </p:cNvSpPr>
          <p:nvPr>
            <p:ph type="title"/>
          </p:nvPr>
        </p:nvSpPr>
        <p:spPr/>
        <p:txBody>
          <a:bodyPr/>
          <a:lstStyle/>
          <a:p>
            <a:pPr eaLnBrk="1" fontAlgn="auto" hangingPunct="1">
              <a:spcAft>
                <a:spcPts val="0"/>
              </a:spcAft>
              <a:defRPr/>
            </a:pPr>
            <a:r>
              <a:rPr lang="en-US" dirty="0"/>
              <a:t>Intentional Plagiarism</a:t>
            </a:r>
          </a:p>
        </p:txBody>
      </p:sp>
      <p:sp>
        <p:nvSpPr>
          <p:cNvPr id="16387" name="Content Placeholder 2">
            <a:extLst>
              <a:ext uri="{FF2B5EF4-FFF2-40B4-BE49-F238E27FC236}">
                <a16:creationId xmlns:a16="http://schemas.microsoft.com/office/drawing/2014/main" id="{60535E14-B42C-40B7-8F75-D9396BD3EA45}"/>
              </a:ext>
            </a:extLst>
          </p:cNvPr>
          <p:cNvSpPr>
            <a:spLocks noGrp="1"/>
          </p:cNvSpPr>
          <p:nvPr>
            <p:ph sz="quarter" idx="1"/>
          </p:nvPr>
        </p:nvSpPr>
        <p:spPr>
          <a:xfrm>
            <a:off x="457200" y="1600200"/>
            <a:ext cx="7467600" cy="4873625"/>
          </a:xfrm>
        </p:spPr>
        <p:txBody>
          <a:bodyPr/>
          <a:lstStyle/>
          <a:p>
            <a:pPr eaLnBrk="1" hangingPunct="1"/>
            <a:r>
              <a:rPr lang="en-US" altLang="en-US"/>
              <a:t>Passing off as one’s own pre-written papers from the Internet or other sources.</a:t>
            </a:r>
          </a:p>
          <a:p>
            <a:pPr eaLnBrk="1" hangingPunct="1"/>
            <a:r>
              <a:rPr lang="en-US" altLang="en-US"/>
              <a:t>Copying an essay or article from the Internet, on-line source, or electronic database without quoting or giving credit.</a:t>
            </a:r>
          </a:p>
          <a:p>
            <a:pPr eaLnBrk="1" hangingPunct="1"/>
            <a:r>
              <a:rPr lang="en-US" altLang="en-US"/>
              <a:t>Cutting and pasting from more than one source to create a paper without quoting or giving credit.</a:t>
            </a:r>
          </a:p>
          <a:p>
            <a:pPr eaLnBrk="1" hangingPunct="1"/>
            <a:r>
              <a:rPr lang="en-US" altLang="en-US"/>
              <a:t>Borrowing words or ideas from other students or sources without giving credit.</a:t>
            </a:r>
          </a:p>
          <a:p>
            <a:pPr eaLnBrk="1" hangingPunct="1"/>
            <a:endParaRPr lang="en-US" altLang="en-US"/>
          </a:p>
          <a:p>
            <a:pPr eaLnBrk="1" hangingPunct="1">
              <a:buFont typeface="Wingdings" panose="05000000000000000000" pitchFamily="2" charset="2"/>
              <a:buNone/>
            </a:pPr>
            <a:r>
              <a:rPr lang="en-US" altLang="en-US" sz="1100"/>
              <a:t>MLA handbook for writers of research papers. (7</a:t>
            </a:r>
            <a:r>
              <a:rPr lang="en-US" altLang="en-US" sz="1100" baseline="30000"/>
              <a:t>th</a:t>
            </a:r>
            <a:r>
              <a:rPr lang="en-US" altLang="en-US" sz="1100"/>
              <a:t> ed.). The Modern Language Association of America. New York: 2009. Print.  </a:t>
            </a:r>
          </a:p>
          <a:p>
            <a:pPr eaLnBrk="1" hangingPunct="1"/>
            <a:endParaRPr lang="en-US" altLang="en-US"/>
          </a:p>
        </p:txBody>
      </p:sp>
      <p:sp>
        <p:nvSpPr>
          <p:cNvPr id="16388" name="TextBox 3">
            <a:extLst>
              <a:ext uri="{FF2B5EF4-FFF2-40B4-BE49-F238E27FC236}">
                <a16:creationId xmlns:a16="http://schemas.microsoft.com/office/drawing/2014/main" id="{616AA454-8346-4B4C-8E5F-F885FF33A367}"/>
              </a:ext>
            </a:extLst>
          </p:cNvPr>
          <p:cNvSpPr txBox="1">
            <a:spLocks noChangeArrowheads="1"/>
          </p:cNvSpPr>
          <p:nvPr/>
        </p:nvSpPr>
        <p:spPr bwMode="auto">
          <a:xfrm>
            <a:off x="8420100" y="6256338"/>
            <a:ext cx="76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44972-4991-426F-BE81-2A136554B63A}"/>
              </a:ext>
            </a:extLst>
          </p:cNvPr>
          <p:cNvSpPr>
            <a:spLocks noGrp="1"/>
          </p:cNvSpPr>
          <p:nvPr>
            <p:ph type="title"/>
          </p:nvPr>
        </p:nvSpPr>
        <p:spPr/>
        <p:txBody>
          <a:bodyPr/>
          <a:lstStyle/>
          <a:p>
            <a:pPr eaLnBrk="1" fontAlgn="auto" hangingPunct="1">
              <a:spcAft>
                <a:spcPts val="0"/>
              </a:spcAft>
              <a:defRPr/>
            </a:pPr>
            <a:r>
              <a:rPr lang="en-US" b="1" dirty="0"/>
              <a:t>Plagiarism Prevention: </a:t>
            </a:r>
            <a:br>
              <a:rPr lang="en-US" b="1" dirty="0"/>
            </a:br>
            <a:r>
              <a:rPr lang="en-US" b="1" dirty="0"/>
              <a:t>Be authentic</a:t>
            </a:r>
          </a:p>
        </p:txBody>
      </p:sp>
      <p:sp>
        <p:nvSpPr>
          <p:cNvPr id="17411" name="Content Placeholder 2">
            <a:extLst>
              <a:ext uri="{FF2B5EF4-FFF2-40B4-BE49-F238E27FC236}">
                <a16:creationId xmlns:a16="http://schemas.microsoft.com/office/drawing/2014/main" id="{E530CE59-E80E-4B13-A485-6AE5FDE01522}"/>
              </a:ext>
            </a:extLst>
          </p:cNvPr>
          <p:cNvSpPr>
            <a:spLocks noGrp="1"/>
          </p:cNvSpPr>
          <p:nvPr>
            <p:ph sz="quarter" idx="1"/>
          </p:nvPr>
        </p:nvSpPr>
        <p:spPr>
          <a:xfrm>
            <a:off x="457200" y="1600200"/>
            <a:ext cx="7467600" cy="4873625"/>
          </a:xfrm>
        </p:spPr>
        <p:txBody>
          <a:bodyPr/>
          <a:lstStyle/>
          <a:p>
            <a:pPr eaLnBrk="1" hangingPunct="1"/>
            <a:r>
              <a:rPr lang="en-US" altLang="en-US"/>
              <a:t>Develop a topic based on previously written material but write something new and original</a:t>
            </a:r>
          </a:p>
          <a:p>
            <a:pPr eaLnBrk="1" hangingPunct="1"/>
            <a:endParaRPr lang="en-US" altLang="en-US"/>
          </a:p>
          <a:p>
            <a:pPr eaLnBrk="1" hangingPunct="1"/>
            <a:r>
              <a:rPr lang="en-US" altLang="en-US"/>
              <a:t>Rely on opinions of experts on a topic but improve upon those opinions</a:t>
            </a:r>
          </a:p>
          <a:p>
            <a:pPr eaLnBrk="1" hangingPunct="1"/>
            <a:endParaRPr lang="en-US" altLang="en-US"/>
          </a:p>
          <a:p>
            <a:pPr eaLnBrk="1" hangingPunct="1"/>
            <a:r>
              <a:rPr lang="en-US" altLang="en-US"/>
              <a:t>Give credit to researchers while making your own contribution</a:t>
            </a:r>
          </a:p>
          <a:p>
            <a:pPr eaLnBrk="1" hangingPunct="1"/>
            <a:endParaRPr lang="en-US" altLang="en-US"/>
          </a:p>
          <a:p>
            <a:pPr eaLnBrk="1" hangingPunct="1"/>
            <a:r>
              <a:rPr lang="en-US" altLang="en-US"/>
              <a:t>Follow a standard documentation method such as MLA or APA format</a:t>
            </a:r>
          </a:p>
          <a:p>
            <a:pPr eaLnBrk="1" hangingPunct="1"/>
            <a:endParaRPr lang="en-US" altLang="en-US"/>
          </a:p>
        </p:txBody>
      </p:sp>
      <p:sp>
        <p:nvSpPr>
          <p:cNvPr id="17412" name="TextBox 3">
            <a:extLst>
              <a:ext uri="{FF2B5EF4-FFF2-40B4-BE49-F238E27FC236}">
                <a16:creationId xmlns:a16="http://schemas.microsoft.com/office/drawing/2014/main" id="{C16B83A2-C82D-47F2-A180-DCF0D58F6B88}"/>
              </a:ext>
            </a:extLst>
          </p:cNvPr>
          <p:cNvSpPr txBox="1">
            <a:spLocks noChangeArrowheads="1"/>
          </p:cNvSpPr>
          <p:nvPr/>
        </p:nvSpPr>
        <p:spPr bwMode="auto">
          <a:xfrm>
            <a:off x="8420100" y="6256338"/>
            <a:ext cx="76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AE4B7-EB5C-4CC7-96ED-47863344EC74}"/>
              </a:ext>
            </a:extLst>
          </p:cNvPr>
          <p:cNvSpPr>
            <a:spLocks noGrp="1"/>
          </p:cNvSpPr>
          <p:nvPr>
            <p:ph type="title"/>
          </p:nvPr>
        </p:nvSpPr>
        <p:spPr/>
        <p:txBody>
          <a:bodyPr/>
          <a:lstStyle/>
          <a:p>
            <a:pPr eaLnBrk="1" fontAlgn="auto" hangingPunct="1">
              <a:spcAft>
                <a:spcPts val="0"/>
              </a:spcAft>
              <a:defRPr/>
            </a:pPr>
            <a:r>
              <a:rPr lang="en-US" dirty="0">
                <a:solidFill>
                  <a:schemeClr val="tx1"/>
                </a:solidFill>
              </a:rPr>
              <a:t>The First Type of plagiarism</a:t>
            </a:r>
          </a:p>
        </p:txBody>
      </p:sp>
      <p:sp>
        <p:nvSpPr>
          <p:cNvPr id="18435" name="Content Placeholder 2">
            <a:extLst>
              <a:ext uri="{FF2B5EF4-FFF2-40B4-BE49-F238E27FC236}">
                <a16:creationId xmlns:a16="http://schemas.microsoft.com/office/drawing/2014/main" id="{7E33321D-6065-47F8-953A-04D2ABE311E1}"/>
              </a:ext>
            </a:extLst>
          </p:cNvPr>
          <p:cNvSpPr>
            <a:spLocks noGrp="1"/>
          </p:cNvSpPr>
          <p:nvPr>
            <p:ph sz="quarter" idx="1"/>
          </p:nvPr>
        </p:nvSpPr>
        <p:spPr>
          <a:xfrm>
            <a:off x="457200" y="1600200"/>
            <a:ext cx="7467600" cy="4873625"/>
          </a:xfrm>
        </p:spPr>
        <p:txBody>
          <a:bodyPr/>
          <a:lstStyle/>
          <a:p>
            <a:pPr eaLnBrk="1" hangingPunct="1">
              <a:defRPr/>
            </a:pPr>
            <a:r>
              <a:rPr lang="en-US" altLang="en-US" dirty="0">
                <a:latin typeface="Franklin Gothic Heavy" panose="020B0903020102020204" pitchFamily="34" charset="0"/>
                <a:cs typeface="Times New Roman" panose="02020603050405020304" pitchFamily="18" charset="0"/>
              </a:rPr>
              <a:t>Plagiarism of Words</a:t>
            </a:r>
          </a:p>
          <a:p>
            <a:pPr lvl="1" eaLnBrk="1" hangingPunct="1">
              <a:defRPr/>
            </a:pPr>
            <a:r>
              <a:rPr lang="en-US" altLang="en-US" dirty="0">
                <a:cs typeface="Times New Roman" panose="02020603050405020304" pitchFamily="18" charset="0"/>
              </a:rPr>
              <a:t>The use of another’s exact words without citing the author </a:t>
            </a:r>
          </a:p>
          <a:p>
            <a:pPr lvl="1" eaLnBrk="1" hangingPunct="1">
              <a:defRPr/>
            </a:pPr>
            <a:endParaRPr lang="en-US" altLang="en-US" dirty="0">
              <a:cs typeface="Times New Roman" panose="02020603050405020304" pitchFamily="18" charset="0"/>
            </a:endParaRPr>
          </a:p>
          <a:p>
            <a:pPr lvl="1" eaLnBrk="1" hangingPunct="1">
              <a:defRPr/>
            </a:pPr>
            <a:r>
              <a:rPr lang="en-US" altLang="en-US" b="1" dirty="0">
                <a:cs typeface="Times New Roman" panose="02020603050405020304" pitchFamily="18" charset="0"/>
              </a:rPr>
              <a:t>Incorrect</a:t>
            </a:r>
          </a:p>
          <a:p>
            <a:pPr lvl="2" eaLnBrk="1" hangingPunct="1">
              <a:defRPr/>
            </a:pPr>
            <a:r>
              <a:rPr lang="en-US" altLang="en-US" dirty="0">
                <a:cs typeface="Times New Roman" panose="02020603050405020304" pitchFamily="18" charset="0"/>
              </a:rPr>
              <a:t>Plagiarism is the reproduction of someone else’s words, ideas or findings and presenting them as one’s own without proper acknowledgement.</a:t>
            </a:r>
          </a:p>
          <a:p>
            <a:pPr lvl="1" eaLnBrk="1" hangingPunct="1">
              <a:defRPr/>
            </a:pPr>
            <a:r>
              <a:rPr lang="en-US" altLang="en-US" b="1" dirty="0">
                <a:cs typeface="Times New Roman" panose="02020603050405020304" pitchFamily="18" charset="0"/>
              </a:rPr>
              <a:t>Correct</a:t>
            </a:r>
          </a:p>
          <a:p>
            <a:pPr lvl="2" eaLnBrk="1" hangingPunct="1">
              <a:defRPr/>
            </a:pPr>
            <a:r>
              <a:rPr lang="en-US" altLang="en-US" dirty="0">
                <a:cs typeface="Times New Roman" panose="02020603050405020304" pitchFamily="18" charset="0"/>
              </a:rPr>
              <a:t>Plagiarism is the “reproduction of someone else’s words, ideas or findings and presenting them as one’s own without proper acknowledgement” (Undergraduate Course Handbook: 2008, p.24 [please note: this reference is from the original Power Point presentation citing the Centralia College Student Handbook]) </a:t>
            </a:r>
          </a:p>
          <a:p>
            <a:pPr marL="366713" lvl="1" indent="0" eaLnBrk="1" hangingPunct="1">
              <a:buFont typeface="Wingdings 2" panose="05020102010507070707" pitchFamily="18" charset="2"/>
              <a:buNone/>
              <a:defRPr/>
            </a:pPr>
            <a:endParaRPr lang="en-US" altLang="en-US" dirty="0"/>
          </a:p>
        </p:txBody>
      </p:sp>
      <p:sp>
        <p:nvSpPr>
          <p:cNvPr id="18436" name="TextBox 3">
            <a:extLst>
              <a:ext uri="{FF2B5EF4-FFF2-40B4-BE49-F238E27FC236}">
                <a16:creationId xmlns:a16="http://schemas.microsoft.com/office/drawing/2014/main" id="{2333D11D-BD8C-4348-B128-7E197A138A4E}"/>
              </a:ext>
            </a:extLst>
          </p:cNvPr>
          <p:cNvSpPr txBox="1">
            <a:spLocks noChangeArrowheads="1"/>
          </p:cNvSpPr>
          <p:nvPr/>
        </p:nvSpPr>
        <p:spPr bwMode="auto">
          <a:xfrm>
            <a:off x="8420100" y="6256338"/>
            <a:ext cx="76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361</TotalTime>
  <Words>1944</Words>
  <Application>Microsoft Office PowerPoint</Application>
  <PresentationFormat>On-screen Show (4:3)</PresentationFormat>
  <Paragraphs>190</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Oriel</vt:lpstr>
      <vt:lpstr>The Five Types of Plagiarism</vt:lpstr>
      <vt:lpstr>PowerPoint Presentation</vt:lpstr>
      <vt:lpstr>Strategies to Avoid Plagiarism</vt:lpstr>
      <vt:lpstr>At Bishop Hartley</vt:lpstr>
      <vt:lpstr>Types of Plagiarism</vt:lpstr>
      <vt:lpstr>Unintentional Plagiarism</vt:lpstr>
      <vt:lpstr>Intentional Plagiarism</vt:lpstr>
      <vt:lpstr>Plagiarism Prevention:  Be authentic</vt:lpstr>
      <vt:lpstr>The First Type of plagiarism</vt:lpstr>
      <vt:lpstr>The Second Type of plagiarism</vt:lpstr>
      <vt:lpstr>The Third Type of plagiarism</vt:lpstr>
      <vt:lpstr>The Fourth Type of plagiarism</vt:lpstr>
      <vt:lpstr>The Fifth Type of plagiarism</vt:lpstr>
      <vt:lpstr>The Bishop Hartley Policy Regarding Plagiarism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 Learn more</vt:lpstr>
      <vt:lpstr>Original Source for Power Point Presentation (slides with an * are from this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Five Types of Plagiarism</dc:title>
  <dc:creator>user</dc:creator>
  <cp:lastModifiedBy>Molly Maloof</cp:lastModifiedBy>
  <cp:revision>165</cp:revision>
  <dcterms:created xsi:type="dcterms:W3CDTF">2006-08-16T00:00:00Z</dcterms:created>
  <dcterms:modified xsi:type="dcterms:W3CDTF">2022-09-07T17:15:08Z</dcterms:modified>
</cp:coreProperties>
</file>